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95" r:id="rId4"/>
    <p:sldId id="289" r:id="rId5"/>
    <p:sldId id="290" r:id="rId6"/>
    <p:sldId id="291" r:id="rId7"/>
    <p:sldId id="292" r:id="rId8"/>
    <p:sldId id="296" r:id="rId9"/>
    <p:sldId id="297" r:id="rId10"/>
    <p:sldId id="299" r:id="rId11"/>
    <p:sldId id="293" r:id="rId12"/>
    <p:sldId id="298" r:id="rId13"/>
    <p:sldId id="294" r:id="rId14"/>
    <p:sldId id="285" r:id="rId15"/>
    <p:sldId id="286" r:id="rId16"/>
    <p:sldId id="287" r:id="rId17"/>
    <p:sldId id="288" r:id="rId18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  <a:srgbClr val="030119"/>
    <a:srgbClr val="000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38" autoAdjust="0"/>
    <p:restoredTop sz="90909" autoAdjust="0"/>
  </p:normalViewPr>
  <p:slideViewPr>
    <p:cSldViewPr>
      <p:cViewPr>
        <p:scale>
          <a:sx n="50" d="100"/>
          <a:sy n="50" d="100"/>
        </p:scale>
        <p:origin x="-133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0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0F842F-AC82-4BB3-A98D-2211503DC85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FDFA65-DDDC-4FEF-A602-E82475E4D11E}">
      <dgm:prSet phldrT="[Text]" custT="1"/>
      <dgm:spPr/>
      <dgm:t>
        <a:bodyPr/>
        <a:lstStyle/>
        <a:p>
          <a:r>
            <a:rPr lang="en-US" sz="2000" baseline="0" dirty="0" err="1" smtClean="0"/>
            <a:t>login.php</a:t>
          </a:r>
          <a:endParaRPr lang="en-US" sz="2000" baseline="0" dirty="0"/>
        </a:p>
      </dgm:t>
    </dgm:pt>
    <dgm:pt modelId="{DA34966F-C132-4A87-A483-68FE461D7150}" type="parTrans" cxnId="{754283FA-6D84-4EF4-B8AF-1D00EB47ADCF}">
      <dgm:prSet/>
      <dgm:spPr/>
      <dgm:t>
        <a:bodyPr/>
        <a:lstStyle/>
        <a:p>
          <a:endParaRPr lang="en-US" sz="2000"/>
        </a:p>
      </dgm:t>
    </dgm:pt>
    <dgm:pt modelId="{D14A7444-0C23-492E-8258-7F5498C47141}" type="sibTrans" cxnId="{754283FA-6D84-4EF4-B8AF-1D00EB47ADCF}">
      <dgm:prSet/>
      <dgm:spPr/>
      <dgm:t>
        <a:bodyPr/>
        <a:lstStyle/>
        <a:p>
          <a:endParaRPr lang="en-US" sz="2000"/>
        </a:p>
      </dgm:t>
    </dgm:pt>
    <dgm:pt modelId="{873F7DC3-CC20-46D2-919B-3967BFD497C1}">
      <dgm:prSet phldrT="[Text]" custT="1"/>
      <dgm:spPr/>
      <dgm:t>
        <a:bodyPr/>
        <a:lstStyle/>
        <a:p>
          <a:r>
            <a:rPr lang="en-US" sz="2000" baseline="0" dirty="0" err="1" smtClean="0"/>
            <a:t>dreamhome.php</a:t>
          </a:r>
          <a:endParaRPr lang="en-US" sz="2000" baseline="0" dirty="0"/>
        </a:p>
      </dgm:t>
    </dgm:pt>
    <dgm:pt modelId="{AE774C58-BEE0-44F0-9C73-1267D5381EB1}" type="parTrans" cxnId="{4CAB7D75-FC13-4CC2-8189-8E11D1625462}">
      <dgm:prSet/>
      <dgm:spPr/>
      <dgm:t>
        <a:bodyPr/>
        <a:lstStyle/>
        <a:p>
          <a:endParaRPr lang="en-US" sz="2000"/>
        </a:p>
      </dgm:t>
    </dgm:pt>
    <dgm:pt modelId="{EC57D45C-1F3D-4475-B063-320D079BF638}" type="sibTrans" cxnId="{4CAB7D75-FC13-4CC2-8189-8E11D1625462}">
      <dgm:prSet/>
      <dgm:spPr/>
      <dgm:t>
        <a:bodyPr/>
        <a:lstStyle/>
        <a:p>
          <a:endParaRPr lang="en-US" sz="2000"/>
        </a:p>
      </dgm:t>
    </dgm:pt>
    <dgm:pt modelId="{B8EE6E76-B764-48AC-861A-82C8E5D57DA0}">
      <dgm:prSet phldrT="[Text]" custT="1"/>
      <dgm:spPr/>
      <dgm:t>
        <a:bodyPr/>
        <a:lstStyle/>
        <a:p>
          <a:r>
            <a:rPr lang="en-US" sz="2000" baseline="0" dirty="0" err="1" smtClean="0"/>
            <a:t>branch.php</a:t>
          </a:r>
          <a:endParaRPr lang="en-US" sz="2000" baseline="0" dirty="0"/>
        </a:p>
      </dgm:t>
    </dgm:pt>
    <dgm:pt modelId="{E50B6043-434A-46A7-B612-FFD55736F305}" type="parTrans" cxnId="{A17F4715-0487-4D9E-B7A4-3E6CC264FDCF}">
      <dgm:prSet/>
      <dgm:spPr/>
      <dgm:t>
        <a:bodyPr/>
        <a:lstStyle/>
        <a:p>
          <a:endParaRPr lang="en-US" sz="2000"/>
        </a:p>
      </dgm:t>
    </dgm:pt>
    <dgm:pt modelId="{6ABC0943-3C38-4992-8698-CE1895015F14}" type="sibTrans" cxnId="{A17F4715-0487-4D9E-B7A4-3E6CC264FDCF}">
      <dgm:prSet/>
      <dgm:spPr/>
      <dgm:t>
        <a:bodyPr/>
        <a:lstStyle/>
        <a:p>
          <a:endParaRPr lang="en-US" sz="2000"/>
        </a:p>
      </dgm:t>
    </dgm:pt>
    <dgm:pt modelId="{AA955971-6D4C-4E69-904B-49EBCF6CB819}">
      <dgm:prSet phldrT="[Text]" custT="1"/>
      <dgm:spPr/>
      <dgm:t>
        <a:bodyPr/>
        <a:lstStyle/>
        <a:p>
          <a:r>
            <a:rPr lang="en-US" sz="2000" baseline="0" dirty="0" err="1" smtClean="0"/>
            <a:t>add.php</a:t>
          </a:r>
          <a:endParaRPr lang="en-US" sz="2000" baseline="0" dirty="0"/>
        </a:p>
      </dgm:t>
    </dgm:pt>
    <dgm:pt modelId="{E68887CE-39DD-48C4-A414-CCCDF32660AF}" type="parTrans" cxnId="{C652E0A0-2683-4C28-B19D-C01EF0C3C8A9}">
      <dgm:prSet/>
      <dgm:spPr/>
      <dgm:t>
        <a:bodyPr/>
        <a:lstStyle/>
        <a:p>
          <a:endParaRPr lang="en-US" sz="2000"/>
        </a:p>
      </dgm:t>
    </dgm:pt>
    <dgm:pt modelId="{35681F52-ADB8-406A-9D96-3FA29B0E7A68}" type="sibTrans" cxnId="{C652E0A0-2683-4C28-B19D-C01EF0C3C8A9}">
      <dgm:prSet/>
      <dgm:spPr/>
      <dgm:t>
        <a:bodyPr/>
        <a:lstStyle/>
        <a:p>
          <a:endParaRPr lang="en-US" sz="2000"/>
        </a:p>
      </dgm:t>
    </dgm:pt>
    <dgm:pt modelId="{CA921C4A-BC8A-4C51-A1D6-0A333CD56C14}">
      <dgm:prSet phldrT="[Text]" custT="1"/>
      <dgm:spPr/>
      <dgm:t>
        <a:bodyPr/>
        <a:lstStyle/>
        <a:p>
          <a:r>
            <a:rPr lang="en-US" sz="2000" baseline="0" dirty="0" err="1" smtClean="0"/>
            <a:t>update.php</a:t>
          </a:r>
          <a:endParaRPr lang="en-US" sz="2000" baseline="0" dirty="0"/>
        </a:p>
      </dgm:t>
    </dgm:pt>
    <dgm:pt modelId="{3104DC1A-0BF1-4EF4-8D00-F257F4D7939E}" type="parTrans" cxnId="{027C6732-9EEA-456A-92DE-35E937EF33B4}">
      <dgm:prSet/>
      <dgm:spPr/>
      <dgm:t>
        <a:bodyPr/>
        <a:lstStyle/>
        <a:p>
          <a:endParaRPr lang="en-US" sz="2000"/>
        </a:p>
      </dgm:t>
    </dgm:pt>
    <dgm:pt modelId="{1034C3AE-396C-4614-B4E1-3C7C5829AB87}" type="sibTrans" cxnId="{027C6732-9EEA-456A-92DE-35E937EF33B4}">
      <dgm:prSet/>
      <dgm:spPr/>
      <dgm:t>
        <a:bodyPr/>
        <a:lstStyle/>
        <a:p>
          <a:endParaRPr lang="en-US" sz="2000"/>
        </a:p>
      </dgm:t>
    </dgm:pt>
    <dgm:pt modelId="{0D2B248D-1EC7-450A-AF82-8507AB742219}">
      <dgm:prSet phldrT="[Text]" custT="1"/>
      <dgm:spPr/>
      <dgm:t>
        <a:bodyPr/>
        <a:lstStyle/>
        <a:p>
          <a:r>
            <a:rPr lang="en-US" sz="2000" baseline="0" dirty="0" err="1" smtClean="0"/>
            <a:t>delete.php</a:t>
          </a:r>
          <a:endParaRPr lang="en-US" sz="2000" baseline="0" dirty="0"/>
        </a:p>
      </dgm:t>
    </dgm:pt>
    <dgm:pt modelId="{252C82C7-ACBD-44CE-B36D-C944F84014B5}" type="parTrans" cxnId="{8D1A1ABB-6DD1-4ED0-A3D9-A32AE139C307}">
      <dgm:prSet/>
      <dgm:spPr/>
      <dgm:t>
        <a:bodyPr/>
        <a:lstStyle/>
        <a:p>
          <a:endParaRPr lang="en-US" sz="2000"/>
        </a:p>
      </dgm:t>
    </dgm:pt>
    <dgm:pt modelId="{0E988FC4-23AF-4CCC-ACF1-5B2BFE157830}" type="sibTrans" cxnId="{8D1A1ABB-6DD1-4ED0-A3D9-A32AE139C307}">
      <dgm:prSet/>
      <dgm:spPr/>
      <dgm:t>
        <a:bodyPr/>
        <a:lstStyle/>
        <a:p>
          <a:endParaRPr lang="en-US" sz="2000"/>
        </a:p>
      </dgm:t>
    </dgm:pt>
    <dgm:pt modelId="{B5A4827D-0535-434C-B94F-04A18E24FB1B}">
      <dgm:prSet phldrT="[Text]" custT="1"/>
      <dgm:spPr/>
      <dgm:t>
        <a:bodyPr/>
        <a:lstStyle/>
        <a:p>
          <a:r>
            <a:rPr lang="en-US" sz="2000" baseline="0" dirty="0" smtClean="0"/>
            <a:t>add-</a:t>
          </a:r>
          <a:r>
            <a:rPr lang="en-US" sz="2000" baseline="0" dirty="0" err="1" smtClean="0"/>
            <a:t>staff.php</a:t>
          </a:r>
          <a:endParaRPr lang="en-US" sz="2000" baseline="0" dirty="0"/>
        </a:p>
      </dgm:t>
    </dgm:pt>
    <dgm:pt modelId="{1577506F-A3CA-4542-BC5C-0EB3307836F7}" type="parTrans" cxnId="{CAAC24BE-1459-4151-B359-9F1002543E9D}">
      <dgm:prSet/>
      <dgm:spPr/>
      <dgm:t>
        <a:bodyPr/>
        <a:lstStyle/>
        <a:p>
          <a:endParaRPr lang="en-US" sz="2000"/>
        </a:p>
      </dgm:t>
    </dgm:pt>
    <dgm:pt modelId="{D46D971A-0163-4C78-B689-5E00E4F0DBD0}" type="sibTrans" cxnId="{CAAC24BE-1459-4151-B359-9F1002543E9D}">
      <dgm:prSet/>
      <dgm:spPr/>
      <dgm:t>
        <a:bodyPr/>
        <a:lstStyle/>
        <a:p>
          <a:endParaRPr lang="en-US" sz="2000"/>
        </a:p>
      </dgm:t>
    </dgm:pt>
    <dgm:pt modelId="{92696176-CFF3-4601-B4D8-BD1084BE3D68}">
      <dgm:prSet phldrT="[Text]" custT="1"/>
      <dgm:spPr/>
      <dgm:t>
        <a:bodyPr/>
        <a:lstStyle/>
        <a:p>
          <a:r>
            <a:rPr lang="en-US" sz="2000" baseline="0" dirty="0" smtClean="0"/>
            <a:t>update-</a:t>
          </a:r>
          <a:r>
            <a:rPr lang="en-US" sz="2000" baseline="0" dirty="0" err="1" smtClean="0"/>
            <a:t>staff.php</a:t>
          </a:r>
          <a:endParaRPr lang="en-US" sz="2000" baseline="0" dirty="0"/>
        </a:p>
      </dgm:t>
    </dgm:pt>
    <dgm:pt modelId="{B63633E1-ABB6-4945-9010-86C7B37E2296}" type="parTrans" cxnId="{8BF1C09E-11B8-4458-AB7B-FCB0CDA8CA3E}">
      <dgm:prSet/>
      <dgm:spPr/>
      <dgm:t>
        <a:bodyPr/>
        <a:lstStyle/>
        <a:p>
          <a:endParaRPr lang="en-US" sz="2000"/>
        </a:p>
      </dgm:t>
    </dgm:pt>
    <dgm:pt modelId="{BB381862-B36A-4F2C-8A69-651AC37AA3DA}" type="sibTrans" cxnId="{8BF1C09E-11B8-4458-AB7B-FCB0CDA8CA3E}">
      <dgm:prSet/>
      <dgm:spPr/>
      <dgm:t>
        <a:bodyPr/>
        <a:lstStyle/>
        <a:p>
          <a:endParaRPr lang="en-US" sz="2000"/>
        </a:p>
      </dgm:t>
    </dgm:pt>
    <dgm:pt modelId="{0044C365-7325-4D38-B452-000D3B7B5D49}">
      <dgm:prSet phldrT="[Text]" custT="1"/>
      <dgm:spPr/>
      <dgm:t>
        <a:bodyPr/>
        <a:lstStyle/>
        <a:p>
          <a:r>
            <a:rPr lang="en-US" sz="2000" baseline="0" dirty="0" smtClean="0"/>
            <a:t>delete-</a:t>
          </a:r>
          <a:r>
            <a:rPr lang="en-US" sz="2000" baseline="0" dirty="0" err="1" smtClean="0"/>
            <a:t>staff.php</a:t>
          </a:r>
          <a:endParaRPr lang="en-US" sz="2000" baseline="0" dirty="0"/>
        </a:p>
      </dgm:t>
    </dgm:pt>
    <dgm:pt modelId="{455F09C3-0DE4-4C23-BD89-38FFF4ECA86A}" type="parTrans" cxnId="{BECD09D6-0F75-4371-A989-EF6718A39C8C}">
      <dgm:prSet/>
      <dgm:spPr/>
      <dgm:t>
        <a:bodyPr/>
        <a:lstStyle/>
        <a:p>
          <a:endParaRPr lang="en-US" sz="2000"/>
        </a:p>
      </dgm:t>
    </dgm:pt>
    <dgm:pt modelId="{4EF06F94-9056-4216-9E0D-20066444C357}" type="sibTrans" cxnId="{BECD09D6-0F75-4371-A989-EF6718A39C8C}">
      <dgm:prSet/>
      <dgm:spPr/>
      <dgm:t>
        <a:bodyPr/>
        <a:lstStyle/>
        <a:p>
          <a:endParaRPr lang="en-US" sz="2000"/>
        </a:p>
      </dgm:t>
    </dgm:pt>
    <dgm:pt modelId="{069FE84C-0866-4BDC-92DB-F5FEAB1993E9}" type="pres">
      <dgm:prSet presAssocID="{5A0F842F-AC82-4BB3-A98D-2211503DC8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2DE8BAD-76A9-4E58-A7A0-F7E9C6B29AB4}" type="pres">
      <dgm:prSet presAssocID="{B1FDFA65-DDDC-4FEF-A602-E82475E4D11E}" presName="hierRoot1" presStyleCnt="0"/>
      <dgm:spPr/>
    </dgm:pt>
    <dgm:pt modelId="{14FA5987-B69B-4778-85F7-3AE25F5DA2A3}" type="pres">
      <dgm:prSet presAssocID="{B1FDFA65-DDDC-4FEF-A602-E82475E4D11E}" presName="composite" presStyleCnt="0"/>
      <dgm:spPr/>
    </dgm:pt>
    <dgm:pt modelId="{F9885B26-08FF-4188-9340-1F37533C7F1B}" type="pres">
      <dgm:prSet presAssocID="{B1FDFA65-DDDC-4FEF-A602-E82475E4D11E}" presName="background" presStyleLbl="node0" presStyleIdx="0" presStyleCnt="1"/>
      <dgm:spPr/>
    </dgm:pt>
    <dgm:pt modelId="{FC0D7811-F499-45D1-96F1-D50ABFBE2E5C}" type="pres">
      <dgm:prSet presAssocID="{B1FDFA65-DDDC-4FEF-A602-E82475E4D11E}" presName="text" presStyleLbl="fgAcc0" presStyleIdx="0" presStyleCnt="1" custScaleX="118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54989E-511D-412E-8E2E-69F586258938}" type="pres">
      <dgm:prSet presAssocID="{B1FDFA65-DDDC-4FEF-A602-E82475E4D11E}" presName="hierChild2" presStyleCnt="0"/>
      <dgm:spPr/>
    </dgm:pt>
    <dgm:pt modelId="{86B78E1B-29C6-45DA-AB2E-EA8DF2986BD9}" type="pres">
      <dgm:prSet presAssocID="{AE774C58-BEE0-44F0-9C73-1267D5381EB1}" presName="Name10" presStyleLbl="parChTrans1D2" presStyleIdx="0" presStyleCnt="1"/>
      <dgm:spPr/>
      <dgm:t>
        <a:bodyPr/>
        <a:lstStyle/>
        <a:p>
          <a:endParaRPr lang="en-US"/>
        </a:p>
      </dgm:t>
    </dgm:pt>
    <dgm:pt modelId="{E8B53E54-D7EC-4756-8D18-3427CE6A5CB7}" type="pres">
      <dgm:prSet presAssocID="{873F7DC3-CC20-46D2-919B-3967BFD497C1}" presName="hierRoot2" presStyleCnt="0"/>
      <dgm:spPr/>
    </dgm:pt>
    <dgm:pt modelId="{B1144F51-086C-4241-AF16-2C5DBCA87C20}" type="pres">
      <dgm:prSet presAssocID="{873F7DC3-CC20-46D2-919B-3967BFD497C1}" presName="composite2" presStyleCnt="0"/>
      <dgm:spPr/>
    </dgm:pt>
    <dgm:pt modelId="{B0C9C9DA-7E85-4118-B3AC-58E48CF0C7B4}" type="pres">
      <dgm:prSet presAssocID="{873F7DC3-CC20-46D2-919B-3967BFD497C1}" presName="background2" presStyleLbl="node2" presStyleIdx="0" presStyleCnt="1"/>
      <dgm:spPr/>
    </dgm:pt>
    <dgm:pt modelId="{60819E32-073F-4DDA-AD8F-E83E3419B932}" type="pres">
      <dgm:prSet presAssocID="{873F7DC3-CC20-46D2-919B-3967BFD497C1}" presName="text2" presStyleLbl="fgAcc2" presStyleIdx="0" presStyleCnt="1" custScaleX="140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AA6906-2964-409D-9435-A37464706E45}" type="pres">
      <dgm:prSet presAssocID="{873F7DC3-CC20-46D2-919B-3967BFD497C1}" presName="hierChild3" presStyleCnt="0"/>
      <dgm:spPr/>
    </dgm:pt>
    <dgm:pt modelId="{9D58DEDE-7AA5-4C75-8BA3-C873E4B34732}" type="pres">
      <dgm:prSet presAssocID="{E50B6043-434A-46A7-B612-FFD55736F305}" presName="Name17" presStyleLbl="parChTrans1D3" presStyleIdx="0" presStyleCnt="4"/>
      <dgm:spPr/>
      <dgm:t>
        <a:bodyPr/>
        <a:lstStyle/>
        <a:p>
          <a:endParaRPr lang="en-US"/>
        </a:p>
      </dgm:t>
    </dgm:pt>
    <dgm:pt modelId="{49B2594E-D0C8-4AC4-A863-7B0CFA99E81E}" type="pres">
      <dgm:prSet presAssocID="{B8EE6E76-B764-48AC-861A-82C8E5D57DA0}" presName="hierRoot3" presStyleCnt="0"/>
      <dgm:spPr/>
    </dgm:pt>
    <dgm:pt modelId="{8728CC60-0302-4854-8E25-2A876F8FAD98}" type="pres">
      <dgm:prSet presAssocID="{B8EE6E76-B764-48AC-861A-82C8E5D57DA0}" presName="composite3" presStyleCnt="0"/>
      <dgm:spPr/>
    </dgm:pt>
    <dgm:pt modelId="{49AD64FC-AA0C-4F8A-98BE-41F7A79F1A63}" type="pres">
      <dgm:prSet presAssocID="{B8EE6E76-B764-48AC-861A-82C8E5D57DA0}" presName="background3" presStyleLbl="node3" presStyleIdx="0" presStyleCnt="4"/>
      <dgm:spPr/>
    </dgm:pt>
    <dgm:pt modelId="{F877BDAD-8D95-4420-8D92-A6D847F21B8F}" type="pres">
      <dgm:prSet presAssocID="{B8EE6E76-B764-48AC-861A-82C8E5D57DA0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A83D41-AACC-4872-B73F-6FC2CEBA3FD6}" type="pres">
      <dgm:prSet presAssocID="{B8EE6E76-B764-48AC-861A-82C8E5D57DA0}" presName="hierChild4" presStyleCnt="0"/>
      <dgm:spPr/>
    </dgm:pt>
    <dgm:pt modelId="{8101508A-19DB-4224-AF12-CB203EAFEB53}" type="pres">
      <dgm:prSet presAssocID="{E68887CE-39DD-48C4-A414-CCCDF32660AF}" presName="Name17" presStyleLbl="parChTrans1D3" presStyleIdx="1" presStyleCnt="4"/>
      <dgm:spPr/>
      <dgm:t>
        <a:bodyPr/>
        <a:lstStyle/>
        <a:p>
          <a:endParaRPr lang="en-US"/>
        </a:p>
      </dgm:t>
    </dgm:pt>
    <dgm:pt modelId="{A3E3882D-45CF-4132-834E-240BF5CC817B}" type="pres">
      <dgm:prSet presAssocID="{AA955971-6D4C-4E69-904B-49EBCF6CB819}" presName="hierRoot3" presStyleCnt="0"/>
      <dgm:spPr/>
    </dgm:pt>
    <dgm:pt modelId="{0C2162D8-CFC1-484D-90DE-C6D7EF2F8788}" type="pres">
      <dgm:prSet presAssocID="{AA955971-6D4C-4E69-904B-49EBCF6CB819}" presName="composite3" presStyleCnt="0"/>
      <dgm:spPr/>
    </dgm:pt>
    <dgm:pt modelId="{21529041-6E17-45C7-98B9-06ABA9494D09}" type="pres">
      <dgm:prSet presAssocID="{AA955971-6D4C-4E69-904B-49EBCF6CB819}" presName="background3" presStyleLbl="node3" presStyleIdx="1" presStyleCnt="4"/>
      <dgm:spPr/>
    </dgm:pt>
    <dgm:pt modelId="{CF8EBD46-9436-4D16-994D-ACF312719E36}" type="pres">
      <dgm:prSet presAssocID="{AA955971-6D4C-4E69-904B-49EBCF6CB819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A576AA-9B4A-4DF0-A36E-E9CA736FE376}" type="pres">
      <dgm:prSet presAssocID="{AA955971-6D4C-4E69-904B-49EBCF6CB819}" presName="hierChild4" presStyleCnt="0"/>
      <dgm:spPr/>
    </dgm:pt>
    <dgm:pt modelId="{C9E5478E-3C4A-4FE7-9417-C0D450CD8CD3}" type="pres">
      <dgm:prSet presAssocID="{1577506F-A3CA-4542-BC5C-0EB3307836F7}" presName="Name23" presStyleLbl="parChTrans1D4" presStyleIdx="0" presStyleCnt="3"/>
      <dgm:spPr/>
      <dgm:t>
        <a:bodyPr/>
        <a:lstStyle/>
        <a:p>
          <a:endParaRPr lang="en-US"/>
        </a:p>
      </dgm:t>
    </dgm:pt>
    <dgm:pt modelId="{2019DE41-8057-46B6-9C54-7552817C12D7}" type="pres">
      <dgm:prSet presAssocID="{B5A4827D-0535-434C-B94F-04A18E24FB1B}" presName="hierRoot4" presStyleCnt="0"/>
      <dgm:spPr/>
    </dgm:pt>
    <dgm:pt modelId="{1E9F5398-3893-4095-86F1-1A69CE12E437}" type="pres">
      <dgm:prSet presAssocID="{B5A4827D-0535-434C-B94F-04A18E24FB1B}" presName="composite4" presStyleCnt="0"/>
      <dgm:spPr/>
    </dgm:pt>
    <dgm:pt modelId="{6823E1BD-3299-4B36-A9C8-072B9D7F321D}" type="pres">
      <dgm:prSet presAssocID="{B5A4827D-0535-434C-B94F-04A18E24FB1B}" presName="background4" presStyleLbl="node4" presStyleIdx="0" presStyleCnt="3"/>
      <dgm:spPr/>
    </dgm:pt>
    <dgm:pt modelId="{D0843A22-8747-4303-9F49-3EC2A4CD3234}" type="pres">
      <dgm:prSet presAssocID="{B5A4827D-0535-434C-B94F-04A18E24FB1B}" presName="text4" presStyleLbl="fgAcc4" presStyleIdx="0" presStyleCnt="3" custScaleX="1038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D81224-AE24-41A6-8AF7-A9EBFCC80F64}" type="pres">
      <dgm:prSet presAssocID="{B5A4827D-0535-434C-B94F-04A18E24FB1B}" presName="hierChild5" presStyleCnt="0"/>
      <dgm:spPr/>
    </dgm:pt>
    <dgm:pt modelId="{5D60E193-C439-4B7A-AE66-840D03B1CFAB}" type="pres">
      <dgm:prSet presAssocID="{3104DC1A-0BF1-4EF4-8D00-F257F4D7939E}" presName="Name17" presStyleLbl="parChTrans1D3" presStyleIdx="2" presStyleCnt="4"/>
      <dgm:spPr/>
      <dgm:t>
        <a:bodyPr/>
        <a:lstStyle/>
        <a:p>
          <a:endParaRPr lang="en-US"/>
        </a:p>
      </dgm:t>
    </dgm:pt>
    <dgm:pt modelId="{B98C97C7-A80C-4666-A27A-A59187F97F9A}" type="pres">
      <dgm:prSet presAssocID="{CA921C4A-BC8A-4C51-A1D6-0A333CD56C14}" presName="hierRoot3" presStyleCnt="0"/>
      <dgm:spPr/>
    </dgm:pt>
    <dgm:pt modelId="{F53E27EF-5360-477F-B11D-C56F7A4FE277}" type="pres">
      <dgm:prSet presAssocID="{CA921C4A-BC8A-4C51-A1D6-0A333CD56C14}" presName="composite3" presStyleCnt="0"/>
      <dgm:spPr/>
    </dgm:pt>
    <dgm:pt modelId="{87634D27-61F8-4BD1-AA27-9F37479FF949}" type="pres">
      <dgm:prSet presAssocID="{CA921C4A-BC8A-4C51-A1D6-0A333CD56C14}" presName="background3" presStyleLbl="node3" presStyleIdx="2" presStyleCnt="4"/>
      <dgm:spPr/>
    </dgm:pt>
    <dgm:pt modelId="{CDA48AFC-6227-4CEB-812C-464D89577311}" type="pres">
      <dgm:prSet presAssocID="{CA921C4A-BC8A-4C51-A1D6-0A333CD56C14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BBE668-2738-4F9B-8111-261F7FDA8FF2}" type="pres">
      <dgm:prSet presAssocID="{CA921C4A-BC8A-4C51-A1D6-0A333CD56C14}" presName="hierChild4" presStyleCnt="0"/>
      <dgm:spPr/>
    </dgm:pt>
    <dgm:pt modelId="{0B229941-6883-492C-B4BB-668387AFF93D}" type="pres">
      <dgm:prSet presAssocID="{B63633E1-ABB6-4945-9010-86C7B37E2296}" presName="Name23" presStyleLbl="parChTrans1D4" presStyleIdx="1" presStyleCnt="3"/>
      <dgm:spPr/>
      <dgm:t>
        <a:bodyPr/>
        <a:lstStyle/>
        <a:p>
          <a:endParaRPr lang="en-US"/>
        </a:p>
      </dgm:t>
    </dgm:pt>
    <dgm:pt modelId="{C35883E2-27F3-4060-8931-B24164E1FFD2}" type="pres">
      <dgm:prSet presAssocID="{92696176-CFF3-4601-B4D8-BD1084BE3D68}" presName="hierRoot4" presStyleCnt="0"/>
      <dgm:spPr/>
    </dgm:pt>
    <dgm:pt modelId="{CB811C49-3006-4DD6-B73D-C12199F31B62}" type="pres">
      <dgm:prSet presAssocID="{92696176-CFF3-4601-B4D8-BD1084BE3D68}" presName="composite4" presStyleCnt="0"/>
      <dgm:spPr/>
    </dgm:pt>
    <dgm:pt modelId="{913AC95C-3E20-4209-A779-FF88B41BD3D0}" type="pres">
      <dgm:prSet presAssocID="{92696176-CFF3-4601-B4D8-BD1084BE3D68}" presName="background4" presStyleLbl="node4" presStyleIdx="1" presStyleCnt="3"/>
      <dgm:spPr/>
    </dgm:pt>
    <dgm:pt modelId="{1FE4C250-B0E8-4904-9BF2-24B192DB35B3}" type="pres">
      <dgm:prSet presAssocID="{92696176-CFF3-4601-B4D8-BD1084BE3D68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48B522-DC87-4083-B877-2B4B2AB7CB03}" type="pres">
      <dgm:prSet presAssocID="{92696176-CFF3-4601-B4D8-BD1084BE3D68}" presName="hierChild5" presStyleCnt="0"/>
      <dgm:spPr/>
    </dgm:pt>
    <dgm:pt modelId="{C12E9744-D0A9-445B-B1A6-F5D3A7A12C5B}" type="pres">
      <dgm:prSet presAssocID="{252C82C7-ACBD-44CE-B36D-C944F84014B5}" presName="Name17" presStyleLbl="parChTrans1D3" presStyleIdx="3" presStyleCnt="4"/>
      <dgm:spPr/>
      <dgm:t>
        <a:bodyPr/>
        <a:lstStyle/>
        <a:p>
          <a:endParaRPr lang="en-US"/>
        </a:p>
      </dgm:t>
    </dgm:pt>
    <dgm:pt modelId="{0EBA66D3-5B4C-4473-A1F4-2A2A3CE8E546}" type="pres">
      <dgm:prSet presAssocID="{0D2B248D-1EC7-450A-AF82-8507AB742219}" presName="hierRoot3" presStyleCnt="0"/>
      <dgm:spPr/>
    </dgm:pt>
    <dgm:pt modelId="{E4EF376E-C3C4-4815-B540-CD61B17D020E}" type="pres">
      <dgm:prSet presAssocID="{0D2B248D-1EC7-450A-AF82-8507AB742219}" presName="composite3" presStyleCnt="0"/>
      <dgm:spPr/>
    </dgm:pt>
    <dgm:pt modelId="{D40FF40E-A2A0-48AA-8F99-185E9027EDAC}" type="pres">
      <dgm:prSet presAssocID="{0D2B248D-1EC7-450A-AF82-8507AB742219}" presName="background3" presStyleLbl="node3" presStyleIdx="3" presStyleCnt="4"/>
      <dgm:spPr/>
    </dgm:pt>
    <dgm:pt modelId="{F2A7C8AE-625C-4144-BADF-1139559C1526}" type="pres">
      <dgm:prSet presAssocID="{0D2B248D-1EC7-450A-AF82-8507AB742219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6B9A39-5BDE-4896-8FBE-67A174C4C4F2}" type="pres">
      <dgm:prSet presAssocID="{0D2B248D-1EC7-450A-AF82-8507AB742219}" presName="hierChild4" presStyleCnt="0"/>
      <dgm:spPr/>
    </dgm:pt>
    <dgm:pt modelId="{75120DD2-4C2D-4203-A67D-2FD176AF31F5}" type="pres">
      <dgm:prSet presAssocID="{455F09C3-0DE4-4C23-BD89-38FFF4ECA86A}" presName="Name23" presStyleLbl="parChTrans1D4" presStyleIdx="2" presStyleCnt="3"/>
      <dgm:spPr/>
      <dgm:t>
        <a:bodyPr/>
        <a:lstStyle/>
        <a:p>
          <a:endParaRPr lang="en-US"/>
        </a:p>
      </dgm:t>
    </dgm:pt>
    <dgm:pt modelId="{CCBAE83B-7103-4BDB-BF29-BF726EB20D0C}" type="pres">
      <dgm:prSet presAssocID="{0044C365-7325-4D38-B452-000D3B7B5D49}" presName="hierRoot4" presStyleCnt="0"/>
      <dgm:spPr/>
    </dgm:pt>
    <dgm:pt modelId="{CF82C9DB-A607-475C-B245-136202A93CD8}" type="pres">
      <dgm:prSet presAssocID="{0044C365-7325-4D38-B452-000D3B7B5D49}" presName="composite4" presStyleCnt="0"/>
      <dgm:spPr/>
    </dgm:pt>
    <dgm:pt modelId="{0539390E-E676-459A-B3F0-0F6C137A5801}" type="pres">
      <dgm:prSet presAssocID="{0044C365-7325-4D38-B452-000D3B7B5D49}" presName="background4" presStyleLbl="node4" presStyleIdx="2" presStyleCnt="3"/>
      <dgm:spPr/>
    </dgm:pt>
    <dgm:pt modelId="{F7DFA400-ADA5-4035-947A-FBEA65CB356B}" type="pres">
      <dgm:prSet presAssocID="{0044C365-7325-4D38-B452-000D3B7B5D49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B5C2B8-8AC0-426D-A42B-46DBD9E992B2}" type="pres">
      <dgm:prSet presAssocID="{0044C365-7325-4D38-B452-000D3B7B5D49}" presName="hierChild5" presStyleCnt="0"/>
      <dgm:spPr/>
    </dgm:pt>
  </dgm:ptLst>
  <dgm:cxnLst>
    <dgm:cxn modelId="{2F985746-B0A7-4F77-AA58-E720255BC642}" type="presOf" srcId="{B63633E1-ABB6-4945-9010-86C7B37E2296}" destId="{0B229941-6883-492C-B4BB-668387AFF93D}" srcOrd="0" destOrd="0" presId="urn:microsoft.com/office/officeart/2005/8/layout/hierarchy1"/>
    <dgm:cxn modelId="{C38E5746-ADCC-48DD-BB7C-DC40A5E0EA1F}" type="presOf" srcId="{B8EE6E76-B764-48AC-861A-82C8E5D57DA0}" destId="{F877BDAD-8D95-4420-8D92-A6D847F21B8F}" srcOrd="0" destOrd="0" presId="urn:microsoft.com/office/officeart/2005/8/layout/hierarchy1"/>
    <dgm:cxn modelId="{BDFA4F57-0E87-47BE-B7CD-AFF80C31D1E4}" type="presOf" srcId="{E68887CE-39DD-48C4-A414-CCCDF32660AF}" destId="{8101508A-19DB-4224-AF12-CB203EAFEB53}" srcOrd="0" destOrd="0" presId="urn:microsoft.com/office/officeart/2005/8/layout/hierarchy1"/>
    <dgm:cxn modelId="{2D992A4A-2E5F-43B0-AEFD-BC200FEB50BB}" type="presOf" srcId="{873F7DC3-CC20-46D2-919B-3967BFD497C1}" destId="{60819E32-073F-4DDA-AD8F-E83E3419B932}" srcOrd="0" destOrd="0" presId="urn:microsoft.com/office/officeart/2005/8/layout/hierarchy1"/>
    <dgm:cxn modelId="{BB5BB422-2530-45B3-8A84-39F8C740FE41}" type="presOf" srcId="{B5A4827D-0535-434C-B94F-04A18E24FB1B}" destId="{D0843A22-8747-4303-9F49-3EC2A4CD3234}" srcOrd="0" destOrd="0" presId="urn:microsoft.com/office/officeart/2005/8/layout/hierarchy1"/>
    <dgm:cxn modelId="{8BF1C09E-11B8-4458-AB7B-FCB0CDA8CA3E}" srcId="{CA921C4A-BC8A-4C51-A1D6-0A333CD56C14}" destId="{92696176-CFF3-4601-B4D8-BD1084BE3D68}" srcOrd="0" destOrd="0" parTransId="{B63633E1-ABB6-4945-9010-86C7B37E2296}" sibTransId="{BB381862-B36A-4F2C-8A69-651AC37AA3DA}"/>
    <dgm:cxn modelId="{F36A1D8B-7AA5-4737-8464-6BFA45A54A07}" type="presOf" srcId="{CA921C4A-BC8A-4C51-A1D6-0A333CD56C14}" destId="{CDA48AFC-6227-4CEB-812C-464D89577311}" srcOrd="0" destOrd="0" presId="urn:microsoft.com/office/officeart/2005/8/layout/hierarchy1"/>
    <dgm:cxn modelId="{BFF7E695-4C03-40FA-BD7F-67646015DB76}" type="presOf" srcId="{5A0F842F-AC82-4BB3-A98D-2211503DC85F}" destId="{069FE84C-0866-4BDC-92DB-F5FEAB1993E9}" srcOrd="0" destOrd="0" presId="urn:microsoft.com/office/officeart/2005/8/layout/hierarchy1"/>
    <dgm:cxn modelId="{930480AF-F346-4EEE-80AB-73CECD948717}" type="presOf" srcId="{1577506F-A3CA-4542-BC5C-0EB3307836F7}" destId="{C9E5478E-3C4A-4FE7-9417-C0D450CD8CD3}" srcOrd="0" destOrd="0" presId="urn:microsoft.com/office/officeart/2005/8/layout/hierarchy1"/>
    <dgm:cxn modelId="{BECD09D6-0F75-4371-A989-EF6718A39C8C}" srcId="{0D2B248D-1EC7-450A-AF82-8507AB742219}" destId="{0044C365-7325-4D38-B452-000D3B7B5D49}" srcOrd="0" destOrd="0" parTransId="{455F09C3-0DE4-4C23-BD89-38FFF4ECA86A}" sibTransId="{4EF06F94-9056-4216-9E0D-20066444C357}"/>
    <dgm:cxn modelId="{D27DC7EB-CB5C-4AD2-882F-DFF06F1C659B}" type="presOf" srcId="{252C82C7-ACBD-44CE-B36D-C944F84014B5}" destId="{C12E9744-D0A9-445B-B1A6-F5D3A7A12C5B}" srcOrd="0" destOrd="0" presId="urn:microsoft.com/office/officeart/2005/8/layout/hierarchy1"/>
    <dgm:cxn modelId="{E3C915F0-60BB-4F06-A988-DA5322E52DB1}" type="presOf" srcId="{B1FDFA65-DDDC-4FEF-A602-E82475E4D11E}" destId="{FC0D7811-F499-45D1-96F1-D50ABFBE2E5C}" srcOrd="0" destOrd="0" presId="urn:microsoft.com/office/officeart/2005/8/layout/hierarchy1"/>
    <dgm:cxn modelId="{4CAB7D75-FC13-4CC2-8189-8E11D1625462}" srcId="{B1FDFA65-DDDC-4FEF-A602-E82475E4D11E}" destId="{873F7DC3-CC20-46D2-919B-3967BFD497C1}" srcOrd="0" destOrd="0" parTransId="{AE774C58-BEE0-44F0-9C73-1267D5381EB1}" sibTransId="{EC57D45C-1F3D-4475-B063-320D079BF638}"/>
    <dgm:cxn modelId="{F0F65C7E-4C8C-438E-A49E-FD70DFE3AF06}" type="presOf" srcId="{3104DC1A-0BF1-4EF4-8D00-F257F4D7939E}" destId="{5D60E193-C439-4B7A-AE66-840D03B1CFAB}" srcOrd="0" destOrd="0" presId="urn:microsoft.com/office/officeart/2005/8/layout/hierarchy1"/>
    <dgm:cxn modelId="{CAAC24BE-1459-4151-B359-9F1002543E9D}" srcId="{AA955971-6D4C-4E69-904B-49EBCF6CB819}" destId="{B5A4827D-0535-434C-B94F-04A18E24FB1B}" srcOrd="0" destOrd="0" parTransId="{1577506F-A3CA-4542-BC5C-0EB3307836F7}" sibTransId="{D46D971A-0163-4C78-B689-5E00E4F0DBD0}"/>
    <dgm:cxn modelId="{8D1A1ABB-6DD1-4ED0-A3D9-A32AE139C307}" srcId="{873F7DC3-CC20-46D2-919B-3967BFD497C1}" destId="{0D2B248D-1EC7-450A-AF82-8507AB742219}" srcOrd="3" destOrd="0" parTransId="{252C82C7-ACBD-44CE-B36D-C944F84014B5}" sibTransId="{0E988FC4-23AF-4CCC-ACF1-5B2BFE157830}"/>
    <dgm:cxn modelId="{1AF72452-CA15-4624-9E59-019E4D0EC4D7}" type="presOf" srcId="{92696176-CFF3-4601-B4D8-BD1084BE3D68}" destId="{1FE4C250-B0E8-4904-9BF2-24B192DB35B3}" srcOrd="0" destOrd="0" presId="urn:microsoft.com/office/officeart/2005/8/layout/hierarchy1"/>
    <dgm:cxn modelId="{C652E0A0-2683-4C28-B19D-C01EF0C3C8A9}" srcId="{873F7DC3-CC20-46D2-919B-3967BFD497C1}" destId="{AA955971-6D4C-4E69-904B-49EBCF6CB819}" srcOrd="1" destOrd="0" parTransId="{E68887CE-39DD-48C4-A414-CCCDF32660AF}" sibTransId="{35681F52-ADB8-406A-9D96-3FA29B0E7A68}"/>
    <dgm:cxn modelId="{2C0A81E3-4AFF-40E8-8ABA-5CD5FEDD4DF9}" type="presOf" srcId="{455F09C3-0DE4-4C23-BD89-38FFF4ECA86A}" destId="{75120DD2-4C2D-4203-A67D-2FD176AF31F5}" srcOrd="0" destOrd="0" presId="urn:microsoft.com/office/officeart/2005/8/layout/hierarchy1"/>
    <dgm:cxn modelId="{E8BB89B2-8467-4E56-8EF0-3FFDAD76F7A7}" type="presOf" srcId="{AA955971-6D4C-4E69-904B-49EBCF6CB819}" destId="{CF8EBD46-9436-4D16-994D-ACF312719E36}" srcOrd="0" destOrd="0" presId="urn:microsoft.com/office/officeart/2005/8/layout/hierarchy1"/>
    <dgm:cxn modelId="{BD9BBC04-470C-4F17-A35B-598D5D229F9A}" type="presOf" srcId="{E50B6043-434A-46A7-B612-FFD55736F305}" destId="{9D58DEDE-7AA5-4C75-8BA3-C873E4B34732}" srcOrd="0" destOrd="0" presId="urn:microsoft.com/office/officeart/2005/8/layout/hierarchy1"/>
    <dgm:cxn modelId="{BBD20A06-9027-4D27-A4FD-54EC68BC7D53}" type="presOf" srcId="{0D2B248D-1EC7-450A-AF82-8507AB742219}" destId="{F2A7C8AE-625C-4144-BADF-1139559C1526}" srcOrd="0" destOrd="0" presId="urn:microsoft.com/office/officeart/2005/8/layout/hierarchy1"/>
    <dgm:cxn modelId="{3978FA71-D6BC-4150-90DA-903BA61F4E53}" type="presOf" srcId="{AE774C58-BEE0-44F0-9C73-1267D5381EB1}" destId="{86B78E1B-29C6-45DA-AB2E-EA8DF2986BD9}" srcOrd="0" destOrd="0" presId="urn:microsoft.com/office/officeart/2005/8/layout/hierarchy1"/>
    <dgm:cxn modelId="{754283FA-6D84-4EF4-B8AF-1D00EB47ADCF}" srcId="{5A0F842F-AC82-4BB3-A98D-2211503DC85F}" destId="{B1FDFA65-DDDC-4FEF-A602-E82475E4D11E}" srcOrd="0" destOrd="0" parTransId="{DA34966F-C132-4A87-A483-68FE461D7150}" sibTransId="{D14A7444-0C23-492E-8258-7F5498C47141}"/>
    <dgm:cxn modelId="{19E8A010-CF41-492E-AB40-83C609305E6E}" type="presOf" srcId="{0044C365-7325-4D38-B452-000D3B7B5D49}" destId="{F7DFA400-ADA5-4035-947A-FBEA65CB356B}" srcOrd="0" destOrd="0" presId="urn:microsoft.com/office/officeart/2005/8/layout/hierarchy1"/>
    <dgm:cxn modelId="{027C6732-9EEA-456A-92DE-35E937EF33B4}" srcId="{873F7DC3-CC20-46D2-919B-3967BFD497C1}" destId="{CA921C4A-BC8A-4C51-A1D6-0A333CD56C14}" srcOrd="2" destOrd="0" parTransId="{3104DC1A-0BF1-4EF4-8D00-F257F4D7939E}" sibTransId="{1034C3AE-396C-4614-B4E1-3C7C5829AB87}"/>
    <dgm:cxn modelId="{A17F4715-0487-4D9E-B7A4-3E6CC264FDCF}" srcId="{873F7DC3-CC20-46D2-919B-3967BFD497C1}" destId="{B8EE6E76-B764-48AC-861A-82C8E5D57DA0}" srcOrd="0" destOrd="0" parTransId="{E50B6043-434A-46A7-B612-FFD55736F305}" sibTransId="{6ABC0943-3C38-4992-8698-CE1895015F14}"/>
    <dgm:cxn modelId="{3A6738CC-34D9-43B2-8C40-92D550F5B3DC}" type="presParOf" srcId="{069FE84C-0866-4BDC-92DB-F5FEAB1993E9}" destId="{72DE8BAD-76A9-4E58-A7A0-F7E9C6B29AB4}" srcOrd="0" destOrd="0" presId="urn:microsoft.com/office/officeart/2005/8/layout/hierarchy1"/>
    <dgm:cxn modelId="{877CD5DD-9F13-4B07-B33C-A1ABF533138A}" type="presParOf" srcId="{72DE8BAD-76A9-4E58-A7A0-F7E9C6B29AB4}" destId="{14FA5987-B69B-4778-85F7-3AE25F5DA2A3}" srcOrd="0" destOrd="0" presId="urn:microsoft.com/office/officeart/2005/8/layout/hierarchy1"/>
    <dgm:cxn modelId="{FF875544-CF06-476F-90CD-75A928D75EC6}" type="presParOf" srcId="{14FA5987-B69B-4778-85F7-3AE25F5DA2A3}" destId="{F9885B26-08FF-4188-9340-1F37533C7F1B}" srcOrd="0" destOrd="0" presId="urn:microsoft.com/office/officeart/2005/8/layout/hierarchy1"/>
    <dgm:cxn modelId="{E21B4EBC-2588-4DDE-BDC3-E6C3150F4B62}" type="presParOf" srcId="{14FA5987-B69B-4778-85F7-3AE25F5DA2A3}" destId="{FC0D7811-F499-45D1-96F1-D50ABFBE2E5C}" srcOrd="1" destOrd="0" presId="urn:microsoft.com/office/officeart/2005/8/layout/hierarchy1"/>
    <dgm:cxn modelId="{C392E1DC-ED81-4730-9CD6-2DAA7238AC91}" type="presParOf" srcId="{72DE8BAD-76A9-4E58-A7A0-F7E9C6B29AB4}" destId="{0B54989E-511D-412E-8E2E-69F586258938}" srcOrd="1" destOrd="0" presId="urn:microsoft.com/office/officeart/2005/8/layout/hierarchy1"/>
    <dgm:cxn modelId="{B3A77BAE-4FC2-42A7-9DE9-6D51C7C1DDB3}" type="presParOf" srcId="{0B54989E-511D-412E-8E2E-69F586258938}" destId="{86B78E1B-29C6-45DA-AB2E-EA8DF2986BD9}" srcOrd="0" destOrd="0" presId="urn:microsoft.com/office/officeart/2005/8/layout/hierarchy1"/>
    <dgm:cxn modelId="{B1DDF53A-DECE-4C04-9E83-8FDABC6A8511}" type="presParOf" srcId="{0B54989E-511D-412E-8E2E-69F586258938}" destId="{E8B53E54-D7EC-4756-8D18-3427CE6A5CB7}" srcOrd="1" destOrd="0" presId="urn:microsoft.com/office/officeart/2005/8/layout/hierarchy1"/>
    <dgm:cxn modelId="{60AC3B2A-646B-4AA9-B4FA-044AD8ED997E}" type="presParOf" srcId="{E8B53E54-D7EC-4756-8D18-3427CE6A5CB7}" destId="{B1144F51-086C-4241-AF16-2C5DBCA87C20}" srcOrd="0" destOrd="0" presId="urn:microsoft.com/office/officeart/2005/8/layout/hierarchy1"/>
    <dgm:cxn modelId="{792336F5-B2E9-4C0D-99CF-BE22AFB4F986}" type="presParOf" srcId="{B1144F51-086C-4241-AF16-2C5DBCA87C20}" destId="{B0C9C9DA-7E85-4118-B3AC-58E48CF0C7B4}" srcOrd="0" destOrd="0" presId="urn:microsoft.com/office/officeart/2005/8/layout/hierarchy1"/>
    <dgm:cxn modelId="{EDAAB845-FF4D-4A70-962C-22F1C102CCEB}" type="presParOf" srcId="{B1144F51-086C-4241-AF16-2C5DBCA87C20}" destId="{60819E32-073F-4DDA-AD8F-E83E3419B932}" srcOrd="1" destOrd="0" presId="urn:microsoft.com/office/officeart/2005/8/layout/hierarchy1"/>
    <dgm:cxn modelId="{098CADC8-234D-40AE-9C86-A0EC00A1B188}" type="presParOf" srcId="{E8B53E54-D7EC-4756-8D18-3427CE6A5CB7}" destId="{3DAA6906-2964-409D-9435-A37464706E45}" srcOrd="1" destOrd="0" presId="urn:microsoft.com/office/officeart/2005/8/layout/hierarchy1"/>
    <dgm:cxn modelId="{E3AD0FCD-2531-4C7F-8DBF-C68DDD946274}" type="presParOf" srcId="{3DAA6906-2964-409D-9435-A37464706E45}" destId="{9D58DEDE-7AA5-4C75-8BA3-C873E4B34732}" srcOrd="0" destOrd="0" presId="urn:microsoft.com/office/officeart/2005/8/layout/hierarchy1"/>
    <dgm:cxn modelId="{E72BC97B-31B0-443B-AC43-24944FA3CEA5}" type="presParOf" srcId="{3DAA6906-2964-409D-9435-A37464706E45}" destId="{49B2594E-D0C8-4AC4-A863-7B0CFA99E81E}" srcOrd="1" destOrd="0" presId="urn:microsoft.com/office/officeart/2005/8/layout/hierarchy1"/>
    <dgm:cxn modelId="{97EE9362-326A-43C8-975E-3AD5FBDD328C}" type="presParOf" srcId="{49B2594E-D0C8-4AC4-A863-7B0CFA99E81E}" destId="{8728CC60-0302-4854-8E25-2A876F8FAD98}" srcOrd="0" destOrd="0" presId="urn:microsoft.com/office/officeart/2005/8/layout/hierarchy1"/>
    <dgm:cxn modelId="{64545E3F-5C70-4971-BB09-F9A3EA58541D}" type="presParOf" srcId="{8728CC60-0302-4854-8E25-2A876F8FAD98}" destId="{49AD64FC-AA0C-4F8A-98BE-41F7A79F1A63}" srcOrd="0" destOrd="0" presId="urn:microsoft.com/office/officeart/2005/8/layout/hierarchy1"/>
    <dgm:cxn modelId="{6F7B68D6-5716-4D8C-AAF6-F0EA0C50A6D9}" type="presParOf" srcId="{8728CC60-0302-4854-8E25-2A876F8FAD98}" destId="{F877BDAD-8D95-4420-8D92-A6D847F21B8F}" srcOrd="1" destOrd="0" presId="urn:microsoft.com/office/officeart/2005/8/layout/hierarchy1"/>
    <dgm:cxn modelId="{2B79A55B-178F-4FBB-BFD1-3008CBA8595F}" type="presParOf" srcId="{49B2594E-D0C8-4AC4-A863-7B0CFA99E81E}" destId="{77A83D41-AACC-4872-B73F-6FC2CEBA3FD6}" srcOrd="1" destOrd="0" presId="urn:microsoft.com/office/officeart/2005/8/layout/hierarchy1"/>
    <dgm:cxn modelId="{6FAF7E52-4CED-4A9B-B6A1-412DB7BD10D7}" type="presParOf" srcId="{3DAA6906-2964-409D-9435-A37464706E45}" destId="{8101508A-19DB-4224-AF12-CB203EAFEB53}" srcOrd="2" destOrd="0" presId="urn:microsoft.com/office/officeart/2005/8/layout/hierarchy1"/>
    <dgm:cxn modelId="{17199B75-0B17-40EB-8FB7-3A0FD190643D}" type="presParOf" srcId="{3DAA6906-2964-409D-9435-A37464706E45}" destId="{A3E3882D-45CF-4132-834E-240BF5CC817B}" srcOrd="3" destOrd="0" presId="urn:microsoft.com/office/officeart/2005/8/layout/hierarchy1"/>
    <dgm:cxn modelId="{5C5D97AF-02AB-40F0-A10E-43E48E31A0EF}" type="presParOf" srcId="{A3E3882D-45CF-4132-834E-240BF5CC817B}" destId="{0C2162D8-CFC1-484D-90DE-C6D7EF2F8788}" srcOrd="0" destOrd="0" presId="urn:microsoft.com/office/officeart/2005/8/layout/hierarchy1"/>
    <dgm:cxn modelId="{CF7E732C-F6C0-4956-AEA0-F5D244AD262E}" type="presParOf" srcId="{0C2162D8-CFC1-484D-90DE-C6D7EF2F8788}" destId="{21529041-6E17-45C7-98B9-06ABA9494D09}" srcOrd="0" destOrd="0" presId="urn:microsoft.com/office/officeart/2005/8/layout/hierarchy1"/>
    <dgm:cxn modelId="{BE924CB0-44D6-44F5-9B75-80F39E3A16F5}" type="presParOf" srcId="{0C2162D8-CFC1-484D-90DE-C6D7EF2F8788}" destId="{CF8EBD46-9436-4D16-994D-ACF312719E36}" srcOrd="1" destOrd="0" presId="urn:microsoft.com/office/officeart/2005/8/layout/hierarchy1"/>
    <dgm:cxn modelId="{3B88AB54-D366-41DC-A069-89200EE4A6C0}" type="presParOf" srcId="{A3E3882D-45CF-4132-834E-240BF5CC817B}" destId="{82A576AA-9B4A-4DF0-A36E-E9CA736FE376}" srcOrd="1" destOrd="0" presId="urn:microsoft.com/office/officeart/2005/8/layout/hierarchy1"/>
    <dgm:cxn modelId="{4BFF15E3-8F3F-43E6-9C08-802CBE162716}" type="presParOf" srcId="{82A576AA-9B4A-4DF0-A36E-E9CA736FE376}" destId="{C9E5478E-3C4A-4FE7-9417-C0D450CD8CD3}" srcOrd="0" destOrd="0" presId="urn:microsoft.com/office/officeart/2005/8/layout/hierarchy1"/>
    <dgm:cxn modelId="{64274708-F830-4C8A-BB46-0F2A7ED76576}" type="presParOf" srcId="{82A576AA-9B4A-4DF0-A36E-E9CA736FE376}" destId="{2019DE41-8057-46B6-9C54-7552817C12D7}" srcOrd="1" destOrd="0" presId="urn:microsoft.com/office/officeart/2005/8/layout/hierarchy1"/>
    <dgm:cxn modelId="{11F4C493-015D-4E30-B3D5-F7C92550BF27}" type="presParOf" srcId="{2019DE41-8057-46B6-9C54-7552817C12D7}" destId="{1E9F5398-3893-4095-86F1-1A69CE12E437}" srcOrd="0" destOrd="0" presId="urn:microsoft.com/office/officeart/2005/8/layout/hierarchy1"/>
    <dgm:cxn modelId="{8065B528-8A1E-4A14-A1C5-C8CB62E761DC}" type="presParOf" srcId="{1E9F5398-3893-4095-86F1-1A69CE12E437}" destId="{6823E1BD-3299-4B36-A9C8-072B9D7F321D}" srcOrd="0" destOrd="0" presId="urn:microsoft.com/office/officeart/2005/8/layout/hierarchy1"/>
    <dgm:cxn modelId="{338D8429-47C0-4147-8F81-AD187F5D0240}" type="presParOf" srcId="{1E9F5398-3893-4095-86F1-1A69CE12E437}" destId="{D0843A22-8747-4303-9F49-3EC2A4CD3234}" srcOrd="1" destOrd="0" presId="urn:microsoft.com/office/officeart/2005/8/layout/hierarchy1"/>
    <dgm:cxn modelId="{828FC118-ABB7-44AE-8C2C-1226BFC0EE7A}" type="presParOf" srcId="{2019DE41-8057-46B6-9C54-7552817C12D7}" destId="{69D81224-AE24-41A6-8AF7-A9EBFCC80F64}" srcOrd="1" destOrd="0" presId="urn:microsoft.com/office/officeart/2005/8/layout/hierarchy1"/>
    <dgm:cxn modelId="{C2E59F22-20AD-4D0D-AA5C-ADE4D4E95037}" type="presParOf" srcId="{3DAA6906-2964-409D-9435-A37464706E45}" destId="{5D60E193-C439-4B7A-AE66-840D03B1CFAB}" srcOrd="4" destOrd="0" presId="urn:microsoft.com/office/officeart/2005/8/layout/hierarchy1"/>
    <dgm:cxn modelId="{B03A76E0-846C-4DB7-91A0-DF4F14D9E0A7}" type="presParOf" srcId="{3DAA6906-2964-409D-9435-A37464706E45}" destId="{B98C97C7-A80C-4666-A27A-A59187F97F9A}" srcOrd="5" destOrd="0" presId="urn:microsoft.com/office/officeart/2005/8/layout/hierarchy1"/>
    <dgm:cxn modelId="{5279A714-4BFB-4F28-A9E0-CD9C76C9C7DA}" type="presParOf" srcId="{B98C97C7-A80C-4666-A27A-A59187F97F9A}" destId="{F53E27EF-5360-477F-B11D-C56F7A4FE277}" srcOrd="0" destOrd="0" presId="urn:microsoft.com/office/officeart/2005/8/layout/hierarchy1"/>
    <dgm:cxn modelId="{15E5E7F0-BD70-479C-B64E-2CB3691E4D6E}" type="presParOf" srcId="{F53E27EF-5360-477F-B11D-C56F7A4FE277}" destId="{87634D27-61F8-4BD1-AA27-9F37479FF949}" srcOrd="0" destOrd="0" presId="urn:microsoft.com/office/officeart/2005/8/layout/hierarchy1"/>
    <dgm:cxn modelId="{BCE80B2F-BB94-416F-95D0-1A78E3170E18}" type="presParOf" srcId="{F53E27EF-5360-477F-B11D-C56F7A4FE277}" destId="{CDA48AFC-6227-4CEB-812C-464D89577311}" srcOrd="1" destOrd="0" presId="urn:microsoft.com/office/officeart/2005/8/layout/hierarchy1"/>
    <dgm:cxn modelId="{15505062-9D37-4B38-91F7-F9519F32F989}" type="presParOf" srcId="{B98C97C7-A80C-4666-A27A-A59187F97F9A}" destId="{4EBBE668-2738-4F9B-8111-261F7FDA8FF2}" srcOrd="1" destOrd="0" presId="urn:microsoft.com/office/officeart/2005/8/layout/hierarchy1"/>
    <dgm:cxn modelId="{0F890C65-7003-4509-A5CE-A9FC65301675}" type="presParOf" srcId="{4EBBE668-2738-4F9B-8111-261F7FDA8FF2}" destId="{0B229941-6883-492C-B4BB-668387AFF93D}" srcOrd="0" destOrd="0" presId="urn:microsoft.com/office/officeart/2005/8/layout/hierarchy1"/>
    <dgm:cxn modelId="{AA34B588-AE17-4249-890A-8ABE000467C4}" type="presParOf" srcId="{4EBBE668-2738-4F9B-8111-261F7FDA8FF2}" destId="{C35883E2-27F3-4060-8931-B24164E1FFD2}" srcOrd="1" destOrd="0" presId="urn:microsoft.com/office/officeart/2005/8/layout/hierarchy1"/>
    <dgm:cxn modelId="{59911896-0ECC-410D-8DF5-679D83D20E58}" type="presParOf" srcId="{C35883E2-27F3-4060-8931-B24164E1FFD2}" destId="{CB811C49-3006-4DD6-B73D-C12199F31B62}" srcOrd="0" destOrd="0" presId="urn:microsoft.com/office/officeart/2005/8/layout/hierarchy1"/>
    <dgm:cxn modelId="{62A08EF0-E628-4CF1-BBF9-B2C3B30E77D7}" type="presParOf" srcId="{CB811C49-3006-4DD6-B73D-C12199F31B62}" destId="{913AC95C-3E20-4209-A779-FF88B41BD3D0}" srcOrd="0" destOrd="0" presId="urn:microsoft.com/office/officeart/2005/8/layout/hierarchy1"/>
    <dgm:cxn modelId="{61D1C9BD-62B8-4C1F-9B86-A22A2E858E22}" type="presParOf" srcId="{CB811C49-3006-4DD6-B73D-C12199F31B62}" destId="{1FE4C250-B0E8-4904-9BF2-24B192DB35B3}" srcOrd="1" destOrd="0" presId="urn:microsoft.com/office/officeart/2005/8/layout/hierarchy1"/>
    <dgm:cxn modelId="{778BCE09-20AE-4846-828E-901E6D14B36D}" type="presParOf" srcId="{C35883E2-27F3-4060-8931-B24164E1FFD2}" destId="{B948B522-DC87-4083-B877-2B4B2AB7CB03}" srcOrd="1" destOrd="0" presId="urn:microsoft.com/office/officeart/2005/8/layout/hierarchy1"/>
    <dgm:cxn modelId="{E8D1B3F7-3CCA-4DA3-85DB-82466390629E}" type="presParOf" srcId="{3DAA6906-2964-409D-9435-A37464706E45}" destId="{C12E9744-D0A9-445B-B1A6-F5D3A7A12C5B}" srcOrd="6" destOrd="0" presId="urn:microsoft.com/office/officeart/2005/8/layout/hierarchy1"/>
    <dgm:cxn modelId="{AC920339-1619-4657-AF7C-C7CE345497C7}" type="presParOf" srcId="{3DAA6906-2964-409D-9435-A37464706E45}" destId="{0EBA66D3-5B4C-4473-A1F4-2A2A3CE8E546}" srcOrd="7" destOrd="0" presId="urn:microsoft.com/office/officeart/2005/8/layout/hierarchy1"/>
    <dgm:cxn modelId="{0443929E-7750-4895-B838-1060A96BE95C}" type="presParOf" srcId="{0EBA66D3-5B4C-4473-A1F4-2A2A3CE8E546}" destId="{E4EF376E-C3C4-4815-B540-CD61B17D020E}" srcOrd="0" destOrd="0" presId="urn:microsoft.com/office/officeart/2005/8/layout/hierarchy1"/>
    <dgm:cxn modelId="{67A53A9A-DF2A-4F1D-887E-A0CF8125C3AD}" type="presParOf" srcId="{E4EF376E-C3C4-4815-B540-CD61B17D020E}" destId="{D40FF40E-A2A0-48AA-8F99-185E9027EDAC}" srcOrd="0" destOrd="0" presId="urn:microsoft.com/office/officeart/2005/8/layout/hierarchy1"/>
    <dgm:cxn modelId="{E7A0693A-133B-4986-A0C5-2F73FD6D12FA}" type="presParOf" srcId="{E4EF376E-C3C4-4815-B540-CD61B17D020E}" destId="{F2A7C8AE-625C-4144-BADF-1139559C1526}" srcOrd="1" destOrd="0" presId="urn:microsoft.com/office/officeart/2005/8/layout/hierarchy1"/>
    <dgm:cxn modelId="{F127DF3C-B1B8-46C8-A838-5C3CB71B2F87}" type="presParOf" srcId="{0EBA66D3-5B4C-4473-A1F4-2A2A3CE8E546}" destId="{1C6B9A39-5BDE-4896-8FBE-67A174C4C4F2}" srcOrd="1" destOrd="0" presId="urn:microsoft.com/office/officeart/2005/8/layout/hierarchy1"/>
    <dgm:cxn modelId="{40D05528-7C94-4757-A498-9E19D4172CFB}" type="presParOf" srcId="{1C6B9A39-5BDE-4896-8FBE-67A174C4C4F2}" destId="{75120DD2-4C2D-4203-A67D-2FD176AF31F5}" srcOrd="0" destOrd="0" presId="urn:microsoft.com/office/officeart/2005/8/layout/hierarchy1"/>
    <dgm:cxn modelId="{6C3E7B1C-48DF-424E-9F36-4A54EFD11BA7}" type="presParOf" srcId="{1C6B9A39-5BDE-4896-8FBE-67A174C4C4F2}" destId="{CCBAE83B-7103-4BDB-BF29-BF726EB20D0C}" srcOrd="1" destOrd="0" presId="urn:microsoft.com/office/officeart/2005/8/layout/hierarchy1"/>
    <dgm:cxn modelId="{705E8431-E4B8-4AEA-B2AF-6E6E4BF4F14B}" type="presParOf" srcId="{CCBAE83B-7103-4BDB-BF29-BF726EB20D0C}" destId="{CF82C9DB-A607-475C-B245-136202A93CD8}" srcOrd="0" destOrd="0" presId="urn:microsoft.com/office/officeart/2005/8/layout/hierarchy1"/>
    <dgm:cxn modelId="{096339D6-4BCE-475C-A7ED-6B003ACFFB83}" type="presParOf" srcId="{CF82C9DB-A607-475C-B245-136202A93CD8}" destId="{0539390E-E676-459A-B3F0-0F6C137A5801}" srcOrd="0" destOrd="0" presId="urn:microsoft.com/office/officeart/2005/8/layout/hierarchy1"/>
    <dgm:cxn modelId="{0AF20007-8CF3-4268-BF99-287845954B77}" type="presParOf" srcId="{CF82C9DB-A607-475C-B245-136202A93CD8}" destId="{F7DFA400-ADA5-4035-947A-FBEA65CB356B}" srcOrd="1" destOrd="0" presId="urn:microsoft.com/office/officeart/2005/8/layout/hierarchy1"/>
    <dgm:cxn modelId="{4664FB04-D5B1-417B-B727-F43D573E4C63}" type="presParOf" srcId="{CCBAE83B-7103-4BDB-BF29-BF726EB20D0C}" destId="{20B5C2B8-8AC0-426D-A42B-46DBD9E992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927890E5-2EE6-499A-A177-B478B8AF2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7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951" y="0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4237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27" y="4459847"/>
            <a:ext cx="5207622" cy="4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l" defTabSz="9405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951" y="8919693"/>
            <a:ext cx="3077524" cy="46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7004" rIns="94009" bIns="47004" numCol="1" anchor="b" anchorCtr="0" compatLnSpc="1">
            <a:prstTxWarp prst="textNoShape">
              <a:avLst/>
            </a:prstTxWarp>
          </a:bodyPr>
          <a:lstStyle>
            <a:lvl1pPr algn="r" defTabSz="940575">
              <a:defRPr sz="1200" smtClean="0"/>
            </a:lvl1pPr>
          </a:lstStyle>
          <a:p>
            <a:pPr>
              <a:defRPr/>
            </a:pPr>
            <a:fld id="{D6355215-57C8-4B0E-85CE-1A2A1DACD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96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51271" indent="-28895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15580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61812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080443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54276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00508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46740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392972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5B3FFBB1-5A3D-416F-8367-E19D46225AD4}" type="slidenum">
              <a:rPr lang="en-US" sz="1200">
                <a:solidFill>
                  <a:schemeClr val="tx1"/>
                </a:solidFill>
              </a:rPr>
              <a:pPr eaLnBrk="1" hangingPunct="1"/>
              <a:t>14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51271" indent="-28895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15580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61812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080443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54276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00508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46740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392972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5B3FFBB1-5A3D-416F-8367-E19D46225AD4}" type="slidenum">
              <a:rPr lang="en-US" sz="1200">
                <a:solidFill>
                  <a:schemeClr val="tx1"/>
                </a:solidFill>
              </a:rPr>
              <a:pPr eaLnBrk="1" hangingPunct="1"/>
              <a:t>15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51271" indent="-28895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15580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61812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080443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54276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00508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46740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392972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5B3FFBB1-5A3D-416F-8367-E19D46225AD4}" type="slidenum">
              <a:rPr lang="en-US" sz="1200">
                <a:solidFill>
                  <a:schemeClr val="tx1"/>
                </a:solidFill>
              </a:rPr>
              <a:pPr eaLnBrk="1" hangingPunct="1"/>
              <a:t>16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51271" indent="-28895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15580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618122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080443" indent="-231160" defTabSz="942300" eaLnBrk="0" hangingPunct="0"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54276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005084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46740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3929725" indent="-231160" defTabSz="9423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6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5B3FFBB1-5A3D-416F-8367-E19D46225AD4}" type="slidenum">
              <a:rPr lang="en-US" sz="1200">
                <a:solidFill>
                  <a:schemeClr val="tx1"/>
                </a:solidFill>
              </a:rPr>
              <a:pPr eaLnBrk="1" hangingPunct="1"/>
              <a:t>17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28663"/>
            <a:ext cx="4670425" cy="3502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1523" y="4447976"/>
            <a:ext cx="5152583" cy="422992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DC686-7705-4BF4-83EF-6DF810846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B719-C7C2-470F-9122-803B639D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C0C26-FE1D-445F-BA0D-12C957933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6D1-F970-459C-BB36-9814A8342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3C9CE-7F0A-4FA6-95C5-8EA375F38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352-0403-4782-9E5F-21C1369D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02EAD-1136-418F-B8F9-347E81B54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802D-8EC8-4D1E-921B-6E2A42A0F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5818-E586-4AD5-86BF-242573CED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07E97-A07F-4563-826B-18CD1395A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FFC82-8208-421E-B3BE-8670E1700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155ECF-F0C3-490B-A905-6904E70D8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oxie.cs.oswego.edu/~bichinda/dreamhome/login.ph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12/6/2012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F1F8B-CBC5-4172-A243-53AB63DA24CD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05000"/>
            <a:ext cx="8534400" cy="2286000"/>
          </a:xfrm>
        </p:spPr>
        <p:txBody>
          <a:bodyPr/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The </a:t>
            </a:r>
            <a:r>
              <a:rPr lang="en-US" b="1" dirty="0" err="1" smtClean="0"/>
              <a:t>Dreamhome</a:t>
            </a:r>
            <a:r>
              <a:rPr lang="en-US" b="1" dirty="0" smtClean="0"/>
              <a:t> Online Real-estate Company Management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3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10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Logical Data Model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66838"/>
            <a:ext cx="76200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6071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11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Physical Data Model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2578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/>
              <a:t>The goal of </a:t>
            </a:r>
            <a:r>
              <a:rPr lang="en-US" b="1" dirty="0" smtClean="0"/>
              <a:t>physical </a:t>
            </a:r>
            <a:r>
              <a:rPr lang="en-US" b="1" dirty="0"/>
              <a:t>database design is to </a:t>
            </a:r>
            <a:r>
              <a:rPr lang="en-US" b="1" dirty="0" smtClean="0"/>
              <a:t>produce a description of the implementation of the database in a DBMS. </a:t>
            </a:r>
          </a:p>
          <a:p>
            <a:r>
              <a:rPr lang="en-US" b="1" dirty="0" smtClean="0"/>
              <a:t>The database was created in MS Access and later migrated to MySQL and is operational in both DBMSs.</a:t>
            </a:r>
          </a:p>
          <a:p>
            <a:r>
              <a:rPr lang="en-US" b="1" dirty="0" smtClean="0"/>
              <a:t>MS Access database is more suited for in-house use while MySQL is more suited for Web-based applications.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443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12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Physical Data Model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990600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CREATE TABLE `Viewing` (</a:t>
            </a:r>
          </a:p>
          <a:p>
            <a:pPr lvl="1" algn="l"/>
            <a:r>
              <a:rPr lang="en-US" dirty="0"/>
              <a:t>  `ID` INTEGER NOT NULL AUTO_INCREMENT, </a:t>
            </a:r>
          </a:p>
          <a:p>
            <a:pPr lvl="1" algn="l"/>
            <a:r>
              <a:rPr lang="en-US" dirty="0"/>
              <a:t>  `</a:t>
            </a:r>
            <a:r>
              <a:rPr lang="en-US" dirty="0" err="1"/>
              <a:t>clientID</a:t>
            </a:r>
            <a:r>
              <a:rPr lang="en-US" dirty="0"/>
              <a:t>` VARCHAR(5), </a:t>
            </a:r>
          </a:p>
          <a:p>
            <a:pPr lvl="1" algn="l"/>
            <a:r>
              <a:rPr lang="en-US" dirty="0"/>
              <a:t>  `</a:t>
            </a:r>
            <a:r>
              <a:rPr lang="en-US" dirty="0" err="1"/>
              <a:t>propertyNo</a:t>
            </a:r>
            <a:r>
              <a:rPr lang="en-US" dirty="0"/>
              <a:t>` VARCHAR(5), </a:t>
            </a:r>
          </a:p>
          <a:p>
            <a:pPr lvl="1" algn="l"/>
            <a:r>
              <a:rPr lang="en-US" dirty="0"/>
              <a:t>  `</a:t>
            </a:r>
            <a:r>
              <a:rPr lang="en-US" dirty="0" err="1"/>
              <a:t>viewDate</a:t>
            </a:r>
            <a:r>
              <a:rPr lang="en-US" dirty="0"/>
              <a:t>` DATETIME, </a:t>
            </a:r>
          </a:p>
          <a:p>
            <a:pPr lvl="1" algn="l"/>
            <a:r>
              <a:rPr lang="en-US" dirty="0"/>
              <a:t>  `</a:t>
            </a:r>
            <a:r>
              <a:rPr lang="en-US" dirty="0" err="1"/>
              <a:t>viewHour</a:t>
            </a:r>
            <a:r>
              <a:rPr lang="en-US" dirty="0"/>
              <a:t>` VARCHAR(5), </a:t>
            </a:r>
          </a:p>
          <a:p>
            <a:pPr lvl="1" algn="l"/>
            <a:r>
              <a:rPr lang="en-US" dirty="0"/>
              <a:t>  `comment` VARCHAR(255), </a:t>
            </a:r>
          </a:p>
          <a:p>
            <a:pPr lvl="1" algn="l"/>
            <a:r>
              <a:rPr lang="en-US" dirty="0"/>
              <a:t>  `</a:t>
            </a:r>
            <a:r>
              <a:rPr lang="en-US" dirty="0" err="1"/>
              <a:t>wishToRent</a:t>
            </a:r>
            <a:r>
              <a:rPr lang="en-US" dirty="0"/>
              <a:t>` TINYINT(1) DEFAULT 0, </a:t>
            </a:r>
          </a:p>
          <a:p>
            <a:pPr lvl="1" algn="l"/>
            <a:r>
              <a:rPr lang="en-US" dirty="0"/>
              <a:t>  INDEX (`</a:t>
            </a:r>
            <a:r>
              <a:rPr lang="en-US" dirty="0" err="1"/>
              <a:t>clientID</a:t>
            </a:r>
            <a:r>
              <a:rPr lang="en-US" dirty="0"/>
              <a:t>`), </a:t>
            </a:r>
          </a:p>
          <a:p>
            <a:pPr lvl="1" algn="l"/>
            <a:r>
              <a:rPr lang="en-US" dirty="0"/>
              <a:t>  INDEX (`ID`), </a:t>
            </a:r>
          </a:p>
          <a:p>
            <a:pPr lvl="1" algn="l"/>
            <a:r>
              <a:rPr lang="en-US" dirty="0"/>
              <a:t>  PRIMARY KEY (`ID`),</a:t>
            </a:r>
          </a:p>
          <a:p>
            <a:pPr lvl="1" algn="l"/>
            <a:r>
              <a:rPr lang="en-US" dirty="0"/>
              <a:t>  FOREIGN KEY ('</a:t>
            </a:r>
            <a:r>
              <a:rPr lang="en-US" dirty="0" err="1"/>
              <a:t>clientID</a:t>
            </a:r>
            <a:r>
              <a:rPr lang="en-US" dirty="0"/>
              <a:t>') references 'Client'('</a:t>
            </a:r>
            <a:r>
              <a:rPr lang="en-US" dirty="0" err="1"/>
              <a:t>clientNo</a:t>
            </a:r>
            <a:r>
              <a:rPr lang="en-US" dirty="0"/>
              <a:t>'),</a:t>
            </a:r>
          </a:p>
          <a:p>
            <a:pPr lvl="1" algn="l"/>
            <a:r>
              <a:rPr lang="en-US" dirty="0"/>
              <a:t>  FOREIGN KEY ('</a:t>
            </a:r>
            <a:r>
              <a:rPr lang="en-US" dirty="0" err="1"/>
              <a:t>propertyNo</a:t>
            </a:r>
            <a:r>
              <a:rPr lang="en-US" dirty="0"/>
              <a:t>') references '</a:t>
            </a:r>
            <a:r>
              <a:rPr lang="en-US" dirty="0" err="1"/>
              <a:t>PropertyForRent</a:t>
            </a:r>
            <a:r>
              <a:rPr lang="en-US" dirty="0"/>
              <a:t>'</a:t>
            </a:r>
          </a:p>
          <a:p>
            <a:pPr algn="l"/>
            <a:r>
              <a:rPr lang="en-US" dirty="0"/>
              <a:t>) ENGINE=</a:t>
            </a:r>
            <a:r>
              <a:rPr lang="en-US" dirty="0" err="1"/>
              <a:t>myisam</a:t>
            </a:r>
            <a:r>
              <a:rPr lang="en-US" dirty="0"/>
              <a:t> DEFAULT CHARSET=utf8;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7975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13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Database Application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2578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A Web database application has been built using MySQL and PHP.</a:t>
            </a:r>
          </a:p>
          <a:p>
            <a:r>
              <a:rPr lang="en-US" b="1" dirty="0" smtClean="0"/>
              <a:t>It runs on moxie server with Apache.</a:t>
            </a:r>
          </a:p>
          <a:p>
            <a:r>
              <a:rPr lang="en-US" b="1" dirty="0" smtClean="0"/>
              <a:t>The part developed is the Manager restricted Staff Management system.</a:t>
            </a:r>
          </a:p>
          <a:p>
            <a:r>
              <a:rPr lang="en-US" b="1" dirty="0" smtClean="0"/>
              <a:t>Managers login into the system for authentication purposes.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4434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The </a:t>
            </a:r>
            <a:r>
              <a:rPr lang="en-US" sz="2800" dirty="0" err="1" smtClean="0"/>
              <a:t>Dreamhome</a:t>
            </a:r>
            <a:r>
              <a:rPr lang="en-US" sz="2800" dirty="0" smtClean="0"/>
              <a:t> Staff Management application lets users: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List the staff working at a branch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Add staff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Update staff information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Delete staff.\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Demo: </a:t>
            </a:r>
          </a:p>
          <a:p>
            <a:pPr marL="509778" lvl="1" indent="0" fontAlgn="auto">
              <a:spcAft>
                <a:spcPts val="0"/>
              </a:spcAft>
              <a:buNone/>
              <a:defRPr/>
            </a:pPr>
            <a:r>
              <a:rPr lang="en-US" dirty="0" smtClean="0">
                <a:hlinkClick r:id="rId3"/>
              </a:rPr>
              <a:t>http://moxie.cs.oswego.edu/~bichinda/dreamhome/login.php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(username: Brand, password: SG5)</a:t>
            </a:r>
            <a:endParaRPr lang="en-US" dirty="0"/>
          </a:p>
          <a:p>
            <a:pPr marL="509778" lvl="1" indent="0" fontAlgn="auto">
              <a:spcAft>
                <a:spcPts val="0"/>
              </a:spcAft>
              <a:buNone/>
              <a:defRPr/>
            </a:pPr>
            <a:endParaRPr lang="en-US" sz="2000" dirty="0"/>
          </a:p>
        </p:txBody>
      </p:sp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err="1" smtClean="0"/>
              <a:t>Dreamhome</a:t>
            </a:r>
            <a:r>
              <a:rPr lang="en-US" sz="2800" b="1" dirty="0" smtClean="0"/>
              <a:t> Staff Management</a:t>
            </a:r>
            <a:endParaRPr lang="en-US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7A6D1-F970-459C-BB36-9814A8342A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Files: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login.php</a:t>
            </a:r>
            <a:r>
              <a:rPr lang="en-US" sz="2000" dirty="0" smtClean="0"/>
              <a:t> 		(login)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dreamhome.php</a:t>
            </a:r>
            <a:r>
              <a:rPr lang="en-US" sz="2000" dirty="0" smtClean="0"/>
              <a:t> 	(general menu)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branch.php</a:t>
            </a:r>
            <a:r>
              <a:rPr lang="en-US" sz="2000" dirty="0" smtClean="0"/>
              <a:t> 	(list of staff per branch)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add.php</a:t>
            </a:r>
            <a:r>
              <a:rPr lang="en-US" sz="2000" dirty="0" smtClean="0"/>
              <a:t> 		(add staff interface)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add-</a:t>
            </a:r>
            <a:r>
              <a:rPr lang="en-US" sz="2000" dirty="0" err="1" smtClean="0"/>
              <a:t>staff.php</a:t>
            </a:r>
            <a:r>
              <a:rPr lang="en-US" sz="2000" dirty="0" smtClean="0"/>
              <a:t> 	(add staff to the database)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delete.php</a:t>
            </a:r>
            <a:r>
              <a:rPr lang="en-US" sz="2000" dirty="0" smtClean="0"/>
              <a:t> 		(delete </a:t>
            </a:r>
            <a:r>
              <a:rPr lang="en-US" sz="2000" dirty="0"/>
              <a:t>staff interface</a:t>
            </a:r>
            <a:r>
              <a:rPr lang="en-US" sz="2000" dirty="0" smtClean="0"/>
              <a:t>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delete-</a:t>
            </a:r>
            <a:r>
              <a:rPr lang="en-US" sz="2000" dirty="0" err="1" smtClean="0"/>
              <a:t>staff.php</a:t>
            </a:r>
            <a:r>
              <a:rPr lang="en-US" sz="2000" dirty="0" smtClean="0"/>
              <a:t> 	(delete </a:t>
            </a:r>
            <a:r>
              <a:rPr lang="en-US" sz="2000" dirty="0"/>
              <a:t>staff </a:t>
            </a:r>
            <a:r>
              <a:rPr lang="en-US" sz="2000" dirty="0" smtClean="0"/>
              <a:t>from </a:t>
            </a:r>
            <a:r>
              <a:rPr lang="en-US" sz="2000" dirty="0"/>
              <a:t>the database</a:t>
            </a:r>
            <a:r>
              <a:rPr lang="en-US" sz="2000" dirty="0" smtClean="0"/>
              <a:t>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update.php</a:t>
            </a:r>
            <a:r>
              <a:rPr lang="en-US" sz="2000" dirty="0" smtClean="0"/>
              <a:t> 	(update </a:t>
            </a:r>
            <a:r>
              <a:rPr lang="en-US" sz="2000" dirty="0"/>
              <a:t>staff interface</a:t>
            </a:r>
            <a:r>
              <a:rPr lang="en-US" sz="2000" dirty="0" smtClean="0"/>
              <a:t>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update-</a:t>
            </a:r>
            <a:r>
              <a:rPr lang="en-US" sz="2000" dirty="0" err="1" smtClean="0"/>
              <a:t>staff.php</a:t>
            </a:r>
            <a:r>
              <a:rPr lang="en-US" sz="2000" dirty="0" smtClean="0"/>
              <a:t> 	(update </a:t>
            </a:r>
            <a:r>
              <a:rPr lang="en-US" sz="2000" dirty="0"/>
              <a:t>staff from the database</a:t>
            </a:r>
            <a:r>
              <a:rPr lang="en-US" sz="2000" dirty="0" smtClean="0"/>
              <a:t>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logout.php</a:t>
            </a:r>
            <a:r>
              <a:rPr lang="en-US" sz="2000" dirty="0" smtClean="0"/>
              <a:t> 	(logout)</a:t>
            </a:r>
          </a:p>
          <a:p>
            <a:pPr marL="765810" lvl="1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err="1" smtClean="0"/>
              <a:t>functions.php</a:t>
            </a:r>
            <a:r>
              <a:rPr lang="en-US" sz="2000" dirty="0" smtClean="0"/>
              <a:t> 	(all functions called by the other pages)</a:t>
            </a:r>
            <a:endParaRPr lang="en-US" sz="2000" dirty="0"/>
          </a:p>
        </p:txBody>
      </p:sp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err="1"/>
              <a:t>Dreamhome</a:t>
            </a:r>
            <a:r>
              <a:rPr lang="en-US" sz="2800" b="1" dirty="0"/>
              <a:t> Staff Management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7A6D1-F970-459C-BB36-9814A8342A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err="1" smtClean="0"/>
              <a:t>Dreamhome</a:t>
            </a:r>
            <a:r>
              <a:rPr lang="en-US" sz="2800" b="1" dirty="0" smtClean="0"/>
              <a:t> Staff Management</a:t>
            </a:r>
            <a:endParaRPr lang="en-US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7A6D1-F970-459C-BB36-9814A8342A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45129343"/>
              </p:ext>
            </p:extLst>
          </p:nvPr>
        </p:nvGraphicFramePr>
        <p:xfrm>
          <a:off x="990600" y="1143000"/>
          <a:ext cx="70866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71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Lessons learned …</a:t>
            </a:r>
            <a:endParaRPr lang="en-US" sz="1800" dirty="0"/>
          </a:p>
        </p:txBody>
      </p:sp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/>
              <a:t>Conclusion</a:t>
            </a:r>
            <a:endParaRPr lang="en-US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7A6D1-F970-459C-BB36-9814A8342AD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1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2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Agenda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2578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Project overview</a:t>
            </a:r>
          </a:p>
          <a:p>
            <a:r>
              <a:rPr lang="en-US" b="1" dirty="0" smtClean="0"/>
              <a:t>Conceptual data model</a:t>
            </a:r>
          </a:p>
          <a:p>
            <a:pPr lvl="1"/>
            <a:r>
              <a:rPr lang="en-US" b="1" dirty="0" smtClean="0"/>
              <a:t>Use case diagram</a:t>
            </a:r>
          </a:p>
          <a:p>
            <a:pPr lvl="1"/>
            <a:r>
              <a:rPr lang="en-US" b="1" dirty="0" smtClean="0"/>
              <a:t>Class diagram</a:t>
            </a:r>
          </a:p>
          <a:p>
            <a:r>
              <a:rPr lang="en-US" b="1" dirty="0" smtClean="0"/>
              <a:t>Logical data model</a:t>
            </a:r>
          </a:p>
          <a:p>
            <a:r>
              <a:rPr lang="en-US" b="1" dirty="0" smtClean="0"/>
              <a:t>Physical data model</a:t>
            </a:r>
            <a:endParaRPr lang="en-US" b="1" dirty="0"/>
          </a:p>
          <a:p>
            <a:r>
              <a:rPr lang="en-US" b="1" dirty="0" smtClean="0"/>
              <a:t>Database application</a:t>
            </a:r>
          </a:p>
          <a:p>
            <a:r>
              <a:rPr lang="en-US" b="1" dirty="0" smtClean="0"/>
              <a:t>Lessons learned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1476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3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Project Overview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5257800"/>
          </a:xfrm>
        </p:spPr>
        <p:txBody>
          <a:bodyPr/>
          <a:lstStyle/>
          <a:p>
            <a:r>
              <a:rPr lang="en-US" b="1" dirty="0" err="1" smtClean="0"/>
              <a:t>Dreamhome</a:t>
            </a:r>
            <a:r>
              <a:rPr lang="en-US" b="1" dirty="0" smtClean="0"/>
              <a:t> is a real-estate company with several branches over Scotland. It manages owners’ properties and rents them to clients.</a:t>
            </a:r>
          </a:p>
          <a:p>
            <a:r>
              <a:rPr lang="en-US" b="1" dirty="0" smtClean="0"/>
              <a:t>The staff at </a:t>
            </a:r>
            <a:r>
              <a:rPr lang="en-US" b="1" dirty="0" err="1" smtClean="0"/>
              <a:t>Dreamhome</a:t>
            </a:r>
            <a:r>
              <a:rPr lang="en-US" b="1" dirty="0" smtClean="0"/>
              <a:t> comprise managers, supervisors, and assistants.  A manager is responsible for the day-to-day running of a branch.</a:t>
            </a:r>
          </a:p>
          <a:p>
            <a:r>
              <a:rPr lang="en-US" b="1" dirty="0" smtClean="0"/>
              <a:t>Users of the system will be mostly managers and staff.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6256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4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Conceptual Data Model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2578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The goal of the conceptual database design is to construct a model of the data used in an application, independent of physical considerations.</a:t>
            </a:r>
          </a:p>
          <a:p>
            <a:r>
              <a:rPr lang="en-US" b="1" dirty="0" smtClean="0"/>
              <a:t> We also want to describe how the data is going to be used by the database system users – what kind of functionality the database application is going to provide to the users.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4434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5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Use Case Diagram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143000"/>
            <a:ext cx="41719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400" y="5502185"/>
            <a:ext cx="106680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/>
                </a:solidFill>
              </a:rPr>
              <a:t>Supervisor</a:t>
            </a:r>
            <a:endParaRPr lang="en-US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443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6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Class Diagram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1140542" y="1295400"/>
            <a:ext cx="6858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04434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7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Logical Data Model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257800"/>
          </a:xfrm>
        </p:spPr>
        <p:txBody>
          <a:bodyPr/>
          <a:lstStyle/>
          <a:p>
            <a:r>
              <a:rPr lang="en-US" b="1" dirty="0" smtClean="0"/>
              <a:t>The goal of logical database design is to construct a data model for an application  based on a particular data model, but independent of a particular DBMS and other physical considerations.</a:t>
            </a:r>
          </a:p>
          <a:p>
            <a:r>
              <a:rPr lang="en-US" b="1" dirty="0" smtClean="0"/>
              <a:t>The </a:t>
            </a:r>
            <a:r>
              <a:rPr lang="en-US" b="1" dirty="0" err="1" smtClean="0"/>
              <a:t>Dreamhome</a:t>
            </a:r>
            <a:r>
              <a:rPr lang="en-US" b="1" dirty="0" smtClean="0"/>
              <a:t> database will be built using the </a:t>
            </a:r>
            <a:r>
              <a:rPr lang="en-US" b="1" i="1" dirty="0" smtClean="0"/>
              <a:t>relational</a:t>
            </a:r>
            <a:r>
              <a:rPr lang="en-US" b="1" dirty="0" smtClean="0"/>
              <a:t> data model.</a:t>
            </a:r>
          </a:p>
          <a:p>
            <a:r>
              <a:rPr lang="en-US" b="1" dirty="0" smtClean="0"/>
              <a:t>We also want the database to be operational both in MS Access and in MySQL.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4434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8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Logical Data Model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257800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Steps:</a:t>
            </a:r>
          </a:p>
          <a:p>
            <a:pPr lvl="1"/>
            <a:r>
              <a:rPr lang="en-US" b="1" dirty="0" smtClean="0"/>
              <a:t>Build user views</a:t>
            </a:r>
          </a:p>
          <a:p>
            <a:pPr lvl="1"/>
            <a:r>
              <a:rPr lang="en-US" b="1" dirty="0" smtClean="0"/>
              <a:t>Build local data models</a:t>
            </a:r>
          </a:p>
          <a:p>
            <a:pPr lvl="1"/>
            <a:r>
              <a:rPr lang="en-US" b="1" dirty="0" smtClean="0"/>
              <a:t>Merge local data models to build a global data model (view integration).</a:t>
            </a:r>
          </a:p>
          <a:p>
            <a:pPr lvl="1"/>
            <a:r>
              <a:rPr lang="en-US" b="1" dirty="0" smtClean="0"/>
              <a:t>The result of logical data modeling is a set of normalized relations in 3</a:t>
            </a:r>
            <a:r>
              <a:rPr lang="en-US" b="1" baseline="30000" dirty="0" smtClean="0"/>
              <a:t>rd</a:t>
            </a:r>
            <a:r>
              <a:rPr lang="en-US" b="1" dirty="0" smtClean="0"/>
              <a:t> normal form.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9991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94B9C-7ACD-42AD-B616-851DAB3A0607}" type="slidenum">
              <a:rPr lang="en-GB"/>
              <a:pPr/>
              <a:t>9</a:t>
            </a:fld>
            <a:endParaRPr lang="en-GB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900" b="1" dirty="0" smtClean="0"/>
              <a:t>Logical Data Model</a:t>
            </a:r>
            <a:endParaRPr lang="en-US" b="1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377" y="685800"/>
            <a:ext cx="8153400" cy="5257800"/>
          </a:xfrm>
        </p:spPr>
        <p:txBody>
          <a:bodyPr/>
          <a:lstStyle/>
          <a:p>
            <a:r>
              <a:rPr lang="en-US" b="1" dirty="0" smtClean="0"/>
              <a:t>Example: Staff Listing view and its local data model </a:t>
            </a:r>
            <a:br>
              <a:rPr lang="en-US" b="1" dirty="0" smtClean="0"/>
            </a:b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dirty="0" smtClean="0"/>
              <a:t>Branch(</a:t>
            </a:r>
            <a:r>
              <a:rPr lang="en-US" u="sng" dirty="0" err="1" smtClean="0"/>
              <a:t>branchNo</a:t>
            </a:r>
            <a:r>
              <a:rPr lang="en-US" dirty="0" smtClean="0"/>
              <a:t>, street, city, address)</a:t>
            </a:r>
          </a:p>
          <a:p>
            <a:pPr marL="0" indent="0">
              <a:buNone/>
            </a:pPr>
            <a:r>
              <a:rPr lang="en-US" dirty="0" smtClean="0"/>
              <a:t>   Staff(</a:t>
            </a:r>
            <a:r>
              <a:rPr lang="en-US" u="sng" dirty="0" err="1" smtClean="0"/>
              <a:t>staffNo</a:t>
            </a:r>
            <a:r>
              <a:rPr lang="en-US" dirty="0" smtClean="0"/>
              <a:t>, </a:t>
            </a:r>
            <a:r>
              <a:rPr lang="en-US" dirty="0" err="1" smtClean="0"/>
              <a:t>fName</a:t>
            </a:r>
            <a:r>
              <a:rPr lang="en-US" dirty="0" smtClean="0"/>
              <a:t>, </a:t>
            </a:r>
            <a:r>
              <a:rPr lang="en-US" dirty="0" err="1" smtClean="0"/>
              <a:t>lName</a:t>
            </a:r>
            <a:r>
              <a:rPr lang="en-US" dirty="0" smtClean="0"/>
              <a:t>, position)</a:t>
            </a:r>
          </a:p>
          <a:p>
            <a:endParaRPr lang="en-US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12/6/2012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ISC329   Isabelle Bichindaritz  </a:t>
            </a:r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5056239" cy="3505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20391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4437</TotalTime>
  <Words>617</Words>
  <Application>Microsoft Office PowerPoint</Application>
  <PresentationFormat>On-screen Show (4:3)</PresentationFormat>
  <Paragraphs>157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 The Dreamhome Online Real-estate Company Management System</vt:lpstr>
      <vt:lpstr>Agenda</vt:lpstr>
      <vt:lpstr>Project Overview</vt:lpstr>
      <vt:lpstr>Conceptual Data Model</vt:lpstr>
      <vt:lpstr>Use Case Diagram</vt:lpstr>
      <vt:lpstr>Class Diagram</vt:lpstr>
      <vt:lpstr>Logical Data Model</vt:lpstr>
      <vt:lpstr>Logical Data Model</vt:lpstr>
      <vt:lpstr>Logical Data Model</vt:lpstr>
      <vt:lpstr>Logical Data Model</vt:lpstr>
      <vt:lpstr>Physical Data Model</vt:lpstr>
      <vt:lpstr>Physical Data Model</vt:lpstr>
      <vt:lpstr>Database Application</vt:lpstr>
      <vt:lpstr>Dreamhome Staff Management</vt:lpstr>
      <vt:lpstr>Dreamhome Staff Management</vt:lpstr>
      <vt:lpstr>Dreamhome Staff Management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 design</dc:title>
  <dc:creator>Isabelle Bichindaritz</dc:creator>
  <cp:lastModifiedBy>Isa</cp:lastModifiedBy>
  <cp:revision>353</cp:revision>
  <cp:lastPrinted>2012-11-04T20:11:30Z</cp:lastPrinted>
  <dcterms:created xsi:type="dcterms:W3CDTF">2000-09-29T00:33:17Z</dcterms:created>
  <dcterms:modified xsi:type="dcterms:W3CDTF">2012-12-07T02:39:24Z</dcterms:modified>
</cp:coreProperties>
</file>