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e57c4783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e57c4783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e57c4783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1e57c4783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e57c47832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1e57c47832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e57c4783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e57c4783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e57c47832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1e57c4783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1e57c47832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1e57c47832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e57c47832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e57c47832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1e57c47832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1e57c47832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Noam Chomsky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Zach Baker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849825" y="402350"/>
            <a:ext cx="32202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Noam Chomsky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241200" y="1567550"/>
            <a:ext cx="3693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“I was never aware of any other option but to question everything.” 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025" y="109350"/>
            <a:ext cx="4562475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Avram Noam Chomsky was born on December 7, 1928, in Pennsylvania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Interested in politics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Jewish upbringing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Had a younger brother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Life at M.I.T.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graduating from the University of Pennsylvania, Chomsky went on to obtain a doctorate in linguistics from Harvard.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From there, he went on to study at M.I.T., where he became an assistant professor.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Published multiple books, papers, and reviews.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Argued for the separation of syntax from semantics.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Argued against B.F. Skinner, who said language is a learned behavior.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Argued humans must have some “language acquisition device,” since exposing an animal to language only resulted in an animal.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400" y="3022718"/>
            <a:ext cx="1200450" cy="18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 to Formal Systems</a:t>
            </a:r>
            <a:endParaRPr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1211400" y="11161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Chomsky developed a formal </a:t>
            </a:r>
            <a:r>
              <a:rPr lang="en"/>
              <a:t>definition</a:t>
            </a:r>
            <a:r>
              <a:rPr lang="en"/>
              <a:t> of a grammar, of which there are four types, and further organized them into Chomsky’s Hierarchy, where each type of grammar is a subclass of each grammar before it.  </a:t>
            </a:r>
            <a:endParaRPr/>
          </a:p>
        </p:txBody>
      </p:sp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25" y="2051472"/>
            <a:ext cx="6704701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Unrestricted Grammar</a:t>
            </a:r>
            <a:endParaRPr/>
          </a:p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unrestricted (AKA recursively enumerable) grammar is a system which contains a set of possible symbols, a starting symbol, and a list of rules for transforming or substituting said symbols.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 property of such a system is that a turing machine is capable of listing all possible valid strings, if given infinite time.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Context-Sensitive Grammar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context sensitive grammar contains symbols whose substitutions depend on the context of their placement in a string, so one may have a rule which replaces ‘b’ with ‘c’ - but only when there is a ‘b’ before ‘a’.  So,  [ab -&gt; c].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 unrestricted grammar may have an empty substitution, such as [ab -&gt; ], while a context-sensitive grammar cannot.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Context-Free Grammar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context-free grammar is like a context-sensitive grammar, except it’s not context-sensitive. This means that each rule has only one left-hand argument. Ex. [a -&gt; b, b -&gt; bc, c -&gt; ab].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Grammar </a:t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regular grammar has two qualifiers: each production rule must contain at most one non-terminal symbol, and that symbol is either always on the left (left-regular) or always on the right (right-regular).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As such, these grammars appear to only expand only either left or right.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