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d84910ad6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d84910ad6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d84910ad6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d84910ad6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d84910ad6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d84910ad6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d84910ad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d84910ad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d84910ad6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1d84910ad6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Alonzo Church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4741275" y="1550275"/>
            <a:ext cx="4285800" cy="169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“The only thing that might have annoyed some mathematicians was the presumption of assuming that maybe the axiom of choice would fail, and that we should look into contrary assumptions.”</a:t>
            </a:r>
            <a:endParaRPr i="1"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200" y="461338"/>
            <a:ext cx="4207175" cy="420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Early Life and Education</a:t>
            </a:r>
            <a:endParaRPr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Born in Washington, D.C. - June 14, 1903.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Father was a judge, lost his position due to failing eyesight.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Alonzo Church’s uncle was also named Alonzo Church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Helped him attend school in Connecticut, and later he was able to attend </a:t>
            </a:r>
            <a:r>
              <a:rPr lang="en"/>
              <a:t>Princeton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Graduated with a degree in mathematics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Continue to study at Princeton University under Oswald Veblen, earning his P.H.D. in Mathematics.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1941, Church wrote the monograph, </a:t>
            </a:r>
            <a:r>
              <a:rPr i="1" lang="en"/>
              <a:t>The Calculi of Lambda-conversion</a:t>
            </a:r>
            <a:endParaRPr i="1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Useful in development of semantics for programming languages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Major research topic in theoretical computer science today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Accomplishments</a:t>
            </a:r>
            <a:r>
              <a:rPr lang="en"/>
              <a:t> and Contributions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Church’s contribution to the Entscheidungsproblem</a:t>
            </a:r>
            <a:r>
              <a:rPr lang="en" sz="1200"/>
              <a:t> (“decision problem” in German)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Church’s </a:t>
            </a:r>
            <a:r>
              <a:rPr lang="en"/>
              <a:t>Theorem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Negative answer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Church </a:t>
            </a:r>
            <a:r>
              <a:rPr lang="en"/>
              <a:t>proposed</a:t>
            </a:r>
            <a:r>
              <a:rPr lang="en"/>
              <a:t> that “we define the notion … of an effectively calculable function of positive integers by identifying it with the notion of a </a:t>
            </a:r>
            <a:r>
              <a:rPr lang="en"/>
              <a:t>recursive</a:t>
            </a:r>
            <a:r>
              <a:rPr lang="en"/>
              <a:t> function of positive integers”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Concept of recursive function was due to Kurt Godel and Jacques Herbrand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 result was that the class of lambda-definable functions and the class of recursive functions, both of positive </a:t>
            </a:r>
            <a:r>
              <a:rPr lang="en"/>
              <a:t>integers, are identical, proven by Church and Kleene.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Accomplishments and Contributions (continued)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Church-Turing thesis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States as “The assumption that the intuitive notion of </a:t>
            </a:r>
            <a:r>
              <a:rPr lang="en"/>
              <a:t>computable</a:t>
            </a:r>
            <a:r>
              <a:rPr lang="en"/>
              <a:t> functions can be identified with partial recursive functions.”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Lambda Calculus</a:t>
            </a:r>
            <a:endParaRPr sz="1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Lambda Calculus</a:t>
            </a:r>
            <a:endParaRPr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Formal system created by Church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According to wikipedia: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“Lambda </a:t>
            </a:r>
            <a:r>
              <a:rPr lang="en"/>
              <a:t>calculus</a:t>
            </a:r>
            <a:r>
              <a:rPr lang="en"/>
              <a:t> is a formal system in mathematical logic for expressing computation based on function abstraction and application using variable binding and </a:t>
            </a:r>
            <a:r>
              <a:rPr lang="en"/>
              <a:t>substitution</a:t>
            </a:r>
            <a:r>
              <a:rPr lang="en"/>
              <a:t>.”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Universal model of computation that can be used to simulate any Turing Machine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Influenced</a:t>
            </a:r>
            <a:r>
              <a:rPr lang="en"/>
              <a:t> the </a:t>
            </a:r>
            <a:r>
              <a:rPr lang="en"/>
              <a:t>design</a:t>
            </a:r>
            <a:r>
              <a:rPr lang="en"/>
              <a:t> of the LISP programming language and functional programing languages in general.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