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 Slab"/>
      <p:regular r:id="rId16"/>
      <p:bold r:id="rId17"/>
    </p:embeddedFon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Slab-bold.fntdata"/><Relationship Id="rId16" Type="http://schemas.openxmlformats.org/officeDocument/2006/relationships/font" Target="fonts/RobotoSlab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d6c62d3b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1d6c62d3b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e13fce425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e13fce425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e13fce425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e13fce425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e13fce425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e13fce425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e13fce425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e13fce425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e13fce425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1e13fce425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e13fce425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1e13fce425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e13fce425_0_3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e13fce425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d6c62d3b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1d6c62d3b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921800" y="1114350"/>
            <a:ext cx="5300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Contributions of John Henry Holland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Jordan Bailey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355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Encyclopædia Britannica, inc. (n.d.). </a:t>
            </a:r>
            <a:r>
              <a:rPr i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Henry Holland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Encyclopædia Britannica. Retrieved March 18, 2022, from https://www.britannica.com/biography/John-Henry-Holland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Holland, J. H. (1992). Genetic algorithms. </a:t>
            </a:r>
            <a:r>
              <a:rPr i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Scientific American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267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(1), 66–72. https://doi.org/10.1038/scientificamerican0792-66 </a:t>
            </a:r>
            <a:endParaRPr i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Staff, C. A. C. M. (2015, November 1). </a:t>
            </a:r>
            <a:r>
              <a:rPr i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H. Holland 1929-2015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ACM. Retrieved March 18, 2022, from https://cacm.acm.org/magazines/2015/11/193339-john-h-holland-1929-2015/fulltext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Obituary: John Henry Holland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The University Record. (n.d.). Retrieved March 18, 2022, from https://record.umich.edu/articles/obituary-john-henry-holland/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Model building is the art of selecting those aspects of a process that are relevant to the question being asked. As with any art, this selection is guided by taste, elegance, and metaphor; it is a matter of induction, rather than deduction. High science depends on this art. </a:t>
            </a:r>
            <a:endParaRPr sz="1800"/>
          </a:p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John H. Holland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4658250" y="1389750"/>
            <a:ext cx="4054800" cy="23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John Henry Holland (1929 - 2015) was a longtime professor of computer science, engineering, and psychology at the university of Michigan. Holland was also one of the first to get a PhD in what later became computer science in 1959. 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800" y="913974"/>
            <a:ext cx="3307075" cy="331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Complex Systems and Genetic Algorithms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701300"/>
            <a:ext cx="8368200" cy="174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John Henry Holland was fundamental in the development of Michigan’s center for the </a:t>
            </a:r>
            <a:r>
              <a:rPr lang="en"/>
              <a:t>study</a:t>
            </a:r>
            <a:r>
              <a:rPr lang="en"/>
              <a:t> of complex/</a:t>
            </a:r>
            <a:r>
              <a:rPr lang="en"/>
              <a:t>nonlinear</a:t>
            </a:r>
            <a:r>
              <a:rPr lang="en"/>
              <a:t> systems, and what will eventually be known as genetic algorithms. In the mid-1960’s, John developed the programming technique known as the genetic algorithm, which was able to “evolve” in ways that resemble natural selection.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Genetic Code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4572000" y="1647900"/>
            <a:ext cx="4184100" cy="18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Holland worked on creating a genetic “code” that would represent the structure of any computer program, which eventually </a:t>
            </a:r>
            <a:r>
              <a:rPr lang="en"/>
              <a:t>became</a:t>
            </a:r>
            <a:r>
              <a:rPr lang="en"/>
              <a:t> his </a:t>
            </a:r>
            <a:r>
              <a:rPr i="1" lang="en"/>
              <a:t>classifier</a:t>
            </a:r>
            <a:r>
              <a:rPr lang="en"/>
              <a:t> system. 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250" y="1805954"/>
            <a:ext cx="2973075" cy="153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Classifier System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Consists of a set of rules, each performing particular actions every time its conditions are satisfied by some piece of information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Represented with strings of bits, the number ‘1’ if the characteristic is present, ‘0’ if not present, and ‘*’ for undetermined.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system starts with randomized strings of 1’s and 0’s, and rates them based on the quality of their result.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High-quality strings ‘mate’ </a:t>
            </a:r>
            <a:r>
              <a:rPr lang="en"/>
              <a:t>while low-quality strings perish, and then the process is repeated.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Implicit Parallelism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Within Holland’s genetic algorithms, a single string belongs to </a:t>
            </a:r>
            <a:r>
              <a:rPr i="1" lang="en"/>
              <a:t>all</a:t>
            </a:r>
            <a:r>
              <a:rPr lang="en"/>
              <a:t> of the regions in which its bits appear. 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The string 11011001 is a member of many regions including 11******, 1******1, **0**00*, and so on.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Because of this, it allows the system to test </a:t>
            </a:r>
            <a:r>
              <a:rPr lang="en"/>
              <a:t>multiple</a:t>
            </a:r>
            <a:r>
              <a:rPr lang="en"/>
              <a:t> regions while manipulating relatively few strings. This characteristic is called </a:t>
            </a:r>
            <a:r>
              <a:rPr i="1" lang="en"/>
              <a:t>implicit parallelism</a:t>
            </a:r>
            <a:r>
              <a:rPr lang="en"/>
              <a:t>, which gives genetic algorithms and this classifier system an advantage over other problem-solving processes.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Modern day uses of Genetic Algorithms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Financial mathematics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Bug detection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Image processing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File allocation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Neural Networks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Mechanical Engineering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Medical Science (RNA structure prediction, protein prediction, etc.)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more…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Emergence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87900" y="1489825"/>
            <a:ext cx="8368200" cy="181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Holland’s work on genetic algorithms supports other research within the field of artificial intelligence emphasizing how lower-order activities are the building blocks for higher-level phenomenon. Holland argued that the complex physical systems are not the product of abstract rules but the consequences of diverse agents and their interactions in the world.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