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9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0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8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2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0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1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3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C3171-3D5D-3047-8148-12FBA26D0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0269" y="1906104"/>
            <a:ext cx="4653296" cy="2268330"/>
          </a:xfrm>
        </p:spPr>
        <p:txBody>
          <a:bodyPr>
            <a:normAutofit fontScale="85000" lnSpcReduction="10000"/>
          </a:bodyPr>
          <a:lstStyle/>
          <a:p>
            <a:pPr algn="r"/>
            <a:endParaRPr lang="en-US" dirty="0"/>
          </a:p>
          <a:p>
            <a:pPr algn="r"/>
            <a:r>
              <a:rPr lang="en-US" dirty="0"/>
              <a:t>“Perhaps the greatest service the present account could render would stem from its stressing of its final conclusion that mathematical thinking is, and must be, essentially creative.” Emil Post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61EC8C-9F54-4671-8E82-4AE6101D6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965"/>
            <a:ext cx="4584879" cy="686397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4879" h="6863976">
                <a:moveTo>
                  <a:pt x="0" y="0"/>
                </a:moveTo>
                <a:lnTo>
                  <a:pt x="4584879" y="0"/>
                </a:lnTo>
                <a:lnTo>
                  <a:pt x="2493114" y="6863976"/>
                </a:lnTo>
                <a:lnTo>
                  <a:pt x="0" y="68639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10013" y="-8965"/>
            <a:ext cx="708298" cy="68699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77C915-01E5-4C85-B3BF-7BF7CC3FE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401236"/>
            <a:ext cx="4011413" cy="345676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C679548D-4DFB-B54C-82A2-BED9235A0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269" y="533400"/>
            <a:ext cx="3938867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261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AE88-B622-6F45-BA44-EEA3AD84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Childhood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AEC5-906C-3F47-88D6-90A74560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born on February 11</a:t>
            </a:r>
            <a:r>
              <a:rPr lang="en-US" baseline="30000" dirty="0"/>
              <a:t>th</a:t>
            </a:r>
            <a:r>
              <a:rPr lang="en-US" dirty="0"/>
              <a:t>, 1887.</a:t>
            </a:r>
          </a:p>
          <a:p>
            <a:r>
              <a:rPr lang="en-US" dirty="0"/>
              <a:t>Moved from Poland to New York City with Family at the age of eight.</a:t>
            </a:r>
          </a:p>
          <a:p>
            <a:r>
              <a:rPr lang="en-US" dirty="0"/>
              <a:t>Lost an arm as well at eight.</a:t>
            </a:r>
          </a:p>
          <a:p>
            <a:r>
              <a:rPr lang="en-US" dirty="0"/>
              <a:t>Attended The City College of New York.</a:t>
            </a:r>
          </a:p>
          <a:p>
            <a:r>
              <a:rPr lang="en-US" dirty="0"/>
              <a:t>Studied to become a mathematician and logician. </a:t>
            </a:r>
          </a:p>
        </p:txBody>
      </p:sp>
    </p:spTree>
    <p:extLst>
      <p:ext uri="{BB962C8B-B14F-4D97-AF65-F5344CB8AC3E}">
        <p14:creationId xmlns:p14="http://schemas.microsoft.com/office/powerpoint/2010/main" val="330863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D122-B7F0-E544-8236-FD043E7D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Post’s Twenty's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295A-9BBE-0E48-9A9E-BFA561A4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his postgraduate at Colombia University.</a:t>
            </a:r>
          </a:p>
          <a:p>
            <a:r>
              <a:rPr lang="en-US" dirty="0"/>
              <a:t>Studied the Principia Mathematica</a:t>
            </a:r>
          </a:p>
          <a:p>
            <a:r>
              <a:rPr lang="en-US" dirty="0"/>
              <a:t>He proved the propositional calculus using the truth table method that he created.  </a:t>
            </a:r>
          </a:p>
        </p:txBody>
      </p:sp>
    </p:spTree>
    <p:extLst>
      <p:ext uri="{BB962C8B-B14F-4D97-AF65-F5344CB8AC3E}">
        <p14:creationId xmlns:p14="http://schemas.microsoft.com/office/powerpoint/2010/main" val="397350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CE34-BCF4-1846-AA1E-C74C62D0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9DC57-C60A-C645-A47C-851F8093E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became well known for the structure theory of recursively enumerable sets.</a:t>
            </a:r>
          </a:p>
          <a:p>
            <a:r>
              <a:rPr lang="en-US" dirty="0"/>
              <a:t>The introduction of Turing degrees in 1944  </a:t>
            </a:r>
          </a:p>
          <a:p>
            <a:r>
              <a:rPr lang="en-US" dirty="0"/>
              <a:t>The ”Post Correspondence Problem” or undecidable decision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4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4BC80-E34E-DF4A-87AD-4EE77B80F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D0B1-7674-B745-A930-34AE38FA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also solved the incompleteness and unsolvable theorems that made Gödel and Turing famous. </a:t>
            </a:r>
          </a:p>
          <a:p>
            <a:r>
              <a:rPr lang="en-US" dirty="0"/>
              <a:t>Didn’t publish his work because he though the proof wasn’t highlighted enough for the scientific community.</a:t>
            </a:r>
          </a:p>
          <a:p>
            <a:r>
              <a:rPr lang="en-US" dirty="0"/>
              <a:t>Which worsened his condition of manic depression. </a:t>
            </a:r>
          </a:p>
        </p:txBody>
      </p:sp>
    </p:spTree>
    <p:extLst>
      <p:ext uri="{BB962C8B-B14F-4D97-AF65-F5344CB8AC3E}">
        <p14:creationId xmlns:p14="http://schemas.microsoft.com/office/powerpoint/2010/main" val="332534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8C8D-ACFD-8B44-9280-1DE73992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5225-3E38-F241-B065-B70B6BEA8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 Post died in 1954 on April 21</a:t>
            </a:r>
            <a:r>
              <a:rPr lang="en-US" baseline="30000" dirty="0"/>
              <a:t>st  </a:t>
            </a:r>
          </a:p>
          <a:p>
            <a:r>
              <a:rPr lang="en-US" dirty="0"/>
              <a:t>Although he suffered through mental illness not properly treated at the time, he was still able to make his well-known contributions to science. </a:t>
            </a:r>
          </a:p>
        </p:txBody>
      </p:sp>
    </p:spTree>
    <p:extLst>
      <p:ext uri="{BB962C8B-B14F-4D97-AF65-F5344CB8AC3E}">
        <p14:creationId xmlns:p14="http://schemas.microsoft.com/office/powerpoint/2010/main" val="4134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217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Univers Condensed Light</vt:lpstr>
      <vt:lpstr>Walbaum Display Light</vt:lpstr>
      <vt:lpstr>AngleLinesVTI</vt:lpstr>
      <vt:lpstr>PowerPoint Presentation</vt:lpstr>
      <vt:lpstr>Early Childhood</vt:lpstr>
      <vt:lpstr>Post’s Twenty's</vt:lpstr>
      <vt:lpstr>Contributions </vt:lpstr>
      <vt:lpstr>Contributions Cont.</vt:lpstr>
      <vt:lpstr>Lastly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franklyn sanchez</dc:creator>
  <cp:lastModifiedBy>franklyn sanchez</cp:lastModifiedBy>
  <cp:revision>2</cp:revision>
  <dcterms:created xsi:type="dcterms:W3CDTF">2022-03-10T21:48:48Z</dcterms:created>
  <dcterms:modified xsi:type="dcterms:W3CDTF">2022-03-10T22:36:26Z</dcterms:modified>
</cp:coreProperties>
</file>