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d88a19696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d88a1969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d88a19696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d88a19696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d88a19696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d88a19696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d88a19696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d88a19696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Aristid Lindenmayer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Daniel Petti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Biography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Lindenmayer was a Hungarian Biologist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He taught at many universities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Not much information</a:t>
            </a:r>
            <a:endParaRPr sz="1600"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0" y="1108375"/>
            <a:ext cx="1733550" cy="26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6100" y="1295775"/>
            <a:ext cx="4729951" cy="29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L-System Origins</a:t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Developed in 1968 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Original intention - model yeast cells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Eventually ‘grew’ to include plants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L-System</a:t>
            </a:r>
            <a:endParaRPr/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777575" y="15439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1470" lvl="0" marL="45720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620"/>
              <a:buChar char="●"/>
            </a:pPr>
            <a:r>
              <a:rPr lang="en" sz="1620"/>
              <a:t>A formal grammar comprised of three components:</a:t>
            </a:r>
            <a:endParaRPr sz="1620"/>
          </a:p>
          <a:p>
            <a:pPr indent="0" lvl="0" marL="45720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20"/>
          </a:p>
          <a:p>
            <a:pPr indent="-331470" lvl="0" marL="45720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620"/>
              <a:buChar char="●"/>
            </a:pPr>
            <a:r>
              <a:rPr lang="en" sz="1620"/>
              <a:t>An alphabet {A, B, C}</a:t>
            </a:r>
            <a:endParaRPr sz="1620"/>
          </a:p>
          <a:p>
            <a:pPr indent="0" lvl="0" marL="45720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20"/>
          </a:p>
          <a:p>
            <a:pPr indent="-331470" lvl="0" marL="45720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620"/>
              <a:buChar char="●"/>
            </a:pPr>
            <a:r>
              <a:rPr lang="en" sz="1620"/>
              <a:t>A ruleset { A-&gt; AA | B -&gt; CC | C-&gt; BC }</a:t>
            </a:r>
            <a:endParaRPr sz="1620"/>
          </a:p>
          <a:p>
            <a:pPr indent="0" lvl="0" marL="45720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20"/>
          </a:p>
          <a:p>
            <a:pPr indent="-331470" lvl="0" marL="45720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620"/>
              <a:buChar char="●"/>
            </a:pPr>
            <a:r>
              <a:rPr lang="en" sz="1620"/>
              <a:t>An Axiom { A, B, C}</a:t>
            </a:r>
            <a:endParaRPr sz="1620"/>
          </a:p>
          <a:p>
            <a:pPr indent="0" lvl="0" marL="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20"/>
          </a:p>
          <a:p>
            <a:pPr indent="0" lvl="0" marL="0" rtl="0" algn="ctr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620"/>
          </a:p>
          <a:p>
            <a:pPr indent="0" lvl="0" marL="0" rtl="0" algn="ctr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358"/>
              <a:buNone/>
            </a:pPr>
            <a:r>
              <a:t/>
            </a:r>
            <a:endParaRPr sz="162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0200" y="2352469"/>
            <a:ext cx="4676425" cy="135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Applications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Growth capacity grants flexibility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Plants, Fractals, Computer Graphics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Koch Curves, </a:t>
            </a:r>
            <a:r>
              <a:rPr lang="en" sz="1600"/>
              <a:t>Sierpinski</a:t>
            </a:r>
            <a:r>
              <a:rPr lang="en" sz="1600"/>
              <a:t> Triangles, and more 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