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Maven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bold.fntdata"/><Relationship Id="rId14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1796b477e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1796b477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17e9e8c48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17e9e8c48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15700ea331_0_7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15700ea331_0_7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mathshistory.st-andrews.ac.uk/Biographies/Turing/" TargetMode="External"/><Relationship Id="rId4" Type="http://schemas.openxmlformats.org/officeDocument/2006/relationships/hyperlink" Target="https://en.wikipedia.org/wiki/Alan_Turing" TargetMode="External"/><Relationship Id="rId5" Type="http://schemas.openxmlformats.org/officeDocument/2006/relationships/hyperlink" Target="https://www.goodreads.com/author/quotes/87041.Alan_Turing" TargetMode="External"/><Relationship Id="rId6" Type="http://schemas.openxmlformats.org/officeDocument/2006/relationships/hyperlink" Target="https://www.profolus.com/topics/the-contributions-of-alan-tur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Alan Turing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Amanda Pirie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Biographical sketch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360375"/>
            <a:ext cx="7030500" cy="31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went to college where he published multiple papers and studied many things</a:t>
            </a:r>
            <a:endParaRPr sz="16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</a:t>
            </a: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invented</a:t>
            </a: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Turing machine</a:t>
            </a:r>
            <a:endParaRPr sz="16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WWII, he worked to develop the </a:t>
            </a:r>
            <a:r>
              <a:rPr i="1"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Bombe</a:t>
            </a: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which helped to decode any message sent from an Enigma machine</a:t>
            </a:r>
            <a:endParaRPr sz="16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enjoyed the </a:t>
            </a: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</a:t>
            </a: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breaking the German versions of these machines</a:t>
            </a:r>
            <a:endParaRPr sz="16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was asked to design to ACE (Automatic Computing Engine), which was one of the first designs of a programmable computer</a:t>
            </a:r>
            <a:endParaRPr sz="16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Became a teacher at University of Manchester and began to write code for programming computers</a:t>
            </a:r>
            <a:endParaRPr sz="16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loved to study problems that were at the heart of artificial intelligence</a:t>
            </a:r>
            <a:endParaRPr sz="16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75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Salient contributions 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350375"/>
            <a:ext cx="7030500" cy="31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Turing Machine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Turing Test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 German ciphers (Enigma) during WWII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Designed the ACE (Automatic Computing Engine)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Published many papers: </a:t>
            </a:r>
            <a:r>
              <a:rPr i="1"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Computing machinery and </a:t>
            </a:r>
            <a:r>
              <a:rPr i="1"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intelligence</a:t>
            </a:r>
            <a:r>
              <a:rPr i="1"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Systems of Logic Based on Ordinals, On Computable Numbers, with an application to the Entscheidungsproblem, and more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Wrote code for programming computers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Bombe (a machine to decode messages sent from an Enigma)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220425"/>
            <a:ext cx="7030500" cy="30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1155C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https://mathshistory.st-andrews.ac.uk/Biographies/Turing/</a:t>
            </a:r>
            <a:endParaRPr sz="1800">
              <a:solidFill>
                <a:srgbClr val="2021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1155C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https://en.wikipedia.org/wiki/Alan_Turing</a:t>
            </a:r>
            <a:endParaRPr sz="1800">
              <a:solidFill>
                <a:srgbClr val="2021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1155C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https://www.goodreads.com/author/quotes/87041.Alan_Turing</a:t>
            </a:r>
            <a:endParaRPr sz="1800">
              <a:solidFill>
                <a:srgbClr val="2021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1155C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https://www.profolus.com/topics/the-contributions-of-alan-turing/</a:t>
            </a:r>
            <a:endParaRPr b="1" sz="1800">
              <a:solidFill>
                <a:srgbClr val="1A1A1A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1A1A1A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1A1A1A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